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0"/>
  </p:handoutMasterIdLst>
  <p:sldIdLst>
    <p:sldId id="256" r:id="rId2"/>
    <p:sldId id="323" r:id="rId3"/>
    <p:sldId id="335" r:id="rId4"/>
    <p:sldId id="336" r:id="rId5"/>
    <p:sldId id="285" r:id="rId6"/>
    <p:sldId id="333" r:id="rId7"/>
    <p:sldId id="337" r:id="rId8"/>
    <p:sldId id="338" r:id="rId9"/>
    <p:sldId id="339" r:id="rId10"/>
    <p:sldId id="340" r:id="rId11"/>
    <p:sldId id="341" r:id="rId12"/>
    <p:sldId id="314" r:id="rId13"/>
    <p:sldId id="342" r:id="rId14"/>
    <p:sldId id="343" r:id="rId15"/>
    <p:sldId id="344" r:id="rId16"/>
    <p:sldId id="260" r:id="rId17"/>
    <p:sldId id="345" r:id="rId18"/>
    <p:sldId id="297" r:id="rId19"/>
    <p:sldId id="330" r:id="rId20"/>
    <p:sldId id="280" r:id="rId21"/>
    <p:sldId id="318" r:id="rId22"/>
    <p:sldId id="357" r:id="rId23"/>
    <p:sldId id="278" r:id="rId24"/>
    <p:sldId id="287" r:id="rId25"/>
    <p:sldId id="286" r:id="rId26"/>
    <p:sldId id="346" r:id="rId27"/>
    <p:sldId id="328" r:id="rId28"/>
    <p:sldId id="347" r:id="rId29"/>
    <p:sldId id="327" r:id="rId30"/>
    <p:sldId id="315" r:id="rId31"/>
    <p:sldId id="294" r:id="rId32"/>
    <p:sldId id="350" r:id="rId33"/>
    <p:sldId id="348" r:id="rId34"/>
    <p:sldId id="349" r:id="rId35"/>
    <p:sldId id="284" r:id="rId36"/>
    <p:sldId id="354" r:id="rId37"/>
    <p:sldId id="355" r:id="rId38"/>
    <p:sldId id="351" r:id="rId39"/>
    <p:sldId id="353" r:id="rId40"/>
    <p:sldId id="352" r:id="rId41"/>
    <p:sldId id="356" r:id="rId42"/>
    <p:sldId id="320" r:id="rId43"/>
    <p:sldId id="274" r:id="rId44"/>
    <p:sldId id="283" r:id="rId45"/>
    <p:sldId id="358" r:id="rId46"/>
    <p:sldId id="359" r:id="rId47"/>
    <p:sldId id="360" r:id="rId48"/>
    <p:sldId id="263" r:id="rId49"/>
    <p:sldId id="361" r:id="rId50"/>
    <p:sldId id="362" r:id="rId51"/>
    <p:sldId id="363" r:id="rId52"/>
    <p:sldId id="331" r:id="rId53"/>
    <p:sldId id="288" r:id="rId54"/>
    <p:sldId id="321" r:id="rId55"/>
    <p:sldId id="332" r:id="rId56"/>
    <p:sldId id="325" r:id="rId57"/>
    <p:sldId id="326" r:id="rId58"/>
    <p:sldId id="268" r:id="rId59"/>
    <p:sldId id="290" r:id="rId60"/>
    <p:sldId id="291" r:id="rId61"/>
    <p:sldId id="295" r:id="rId62"/>
    <p:sldId id="272" r:id="rId63"/>
    <p:sldId id="259" r:id="rId64"/>
    <p:sldId id="276" r:id="rId65"/>
    <p:sldId id="281" r:id="rId66"/>
    <p:sldId id="273" r:id="rId67"/>
    <p:sldId id="306" r:id="rId68"/>
    <p:sldId id="289" r:id="rId69"/>
  </p:sldIdLst>
  <p:sldSz cx="9144000" cy="6858000" type="screen4x3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8"/>
    <a:srgbClr val="1B0E66"/>
    <a:srgbClr val="1E1072"/>
    <a:srgbClr val="CB5DD7"/>
    <a:srgbClr val="F8F7F9"/>
    <a:srgbClr val="FAFAF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44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2018/2019</c:v>
                </c:pt>
                <c:pt idx="1">
                  <c:v>2019/2020</c:v>
                </c:pt>
                <c:pt idx="2">
                  <c:v>2020/2021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111</c:v>
                </c:pt>
                <c:pt idx="1">
                  <c:v>94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A7-47BE-89F4-E9155B6319A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2018/2019</c:v>
                </c:pt>
                <c:pt idx="1">
                  <c:v>2019/2020</c:v>
                </c:pt>
                <c:pt idx="2">
                  <c:v>2020/2021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</c:v>
                </c:pt>
                <c:pt idx="1">
                  <c:v>4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A7-47BE-89F4-E9155B6319A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2018/2019</c:v>
                </c:pt>
                <c:pt idx="1">
                  <c:v>2019/2020</c:v>
                </c:pt>
                <c:pt idx="2">
                  <c:v>2020/2021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107</c:v>
                </c:pt>
                <c:pt idx="1">
                  <c:v>90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A7-47BE-89F4-E9155B6319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53717936"/>
        <c:axId val="1041553440"/>
      </c:barChart>
      <c:catAx>
        <c:axId val="115371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041553440"/>
        <c:crosses val="autoZero"/>
        <c:auto val="1"/>
        <c:lblAlgn val="ctr"/>
        <c:lblOffset val="100"/>
        <c:noMultiLvlLbl val="0"/>
      </c:catAx>
      <c:valAx>
        <c:axId val="104155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53717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2018/2019</c:v>
                </c:pt>
                <c:pt idx="1">
                  <c:v>2019/2020</c:v>
                </c:pt>
                <c:pt idx="2">
                  <c:v>2020/2021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</c:v>
                </c:pt>
                <c:pt idx="1">
                  <c:v>97</c:v>
                </c:pt>
                <c:pt idx="2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4A-4342-8242-12DD0EE6150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2018/2019</c:v>
                </c:pt>
                <c:pt idx="1">
                  <c:v>2019/2020</c:v>
                </c:pt>
                <c:pt idx="2">
                  <c:v>2020/2021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9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4A-4342-8242-12DD0EE6150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2018/2019</c:v>
                </c:pt>
                <c:pt idx="1">
                  <c:v>2019/2020</c:v>
                </c:pt>
                <c:pt idx="2">
                  <c:v>2020/2021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4A-4342-8242-12DD0EE61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8740256"/>
        <c:axId val="1028106944"/>
      </c:barChart>
      <c:catAx>
        <c:axId val="10487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028106944"/>
        <c:crosses val="autoZero"/>
        <c:auto val="1"/>
        <c:lblAlgn val="ctr"/>
        <c:lblOffset val="100"/>
        <c:noMultiLvlLbl val="0"/>
      </c:catAx>
      <c:valAx>
        <c:axId val="102810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04874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CA76E0-C772-4B0D-B60C-3259F3AFF8C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C2D794FC-6CB1-4F0B-B5EE-0930F78A4FDD}">
      <dgm:prSet phldrT="[Текст]"/>
      <dgm:spPr/>
      <dgm:t>
        <a:bodyPr/>
        <a:lstStyle/>
        <a:p>
          <a:r>
            <a:rPr lang="uk-UA" dirty="0"/>
            <a:t>Особистість</a:t>
          </a:r>
          <a:endParaRPr lang="ru-RU" dirty="0"/>
        </a:p>
      </dgm:t>
    </dgm:pt>
    <dgm:pt modelId="{D94EB8AB-DC75-493A-891D-2CE992F20293}" type="parTrans" cxnId="{4C620548-DF48-4BA8-A9B2-C3761DAFE581}">
      <dgm:prSet/>
      <dgm:spPr/>
      <dgm:t>
        <a:bodyPr/>
        <a:lstStyle/>
        <a:p>
          <a:endParaRPr lang="ru-RU"/>
        </a:p>
      </dgm:t>
    </dgm:pt>
    <dgm:pt modelId="{28FF2212-4CA7-4E39-A138-7E4CB4DFA243}" type="sibTrans" cxnId="{4C620548-DF48-4BA8-A9B2-C3761DAFE581}">
      <dgm:prSet/>
      <dgm:spPr/>
      <dgm:t>
        <a:bodyPr/>
        <a:lstStyle/>
        <a:p>
          <a:endParaRPr lang="ru-RU"/>
        </a:p>
      </dgm:t>
    </dgm:pt>
    <dgm:pt modelId="{0F6E0CC5-5858-41A7-96E8-AFA06530C6EB}">
      <dgm:prSet phldrT="[Текст]"/>
      <dgm:spPr/>
      <dgm:t>
        <a:bodyPr/>
        <a:lstStyle/>
        <a:p>
          <a:r>
            <a:rPr lang="uk-UA" dirty="0"/>
            <a:t>Патріот</a:t>
          </a:r>
          <a:endParaRPr lang="ru-RU" dirty="0"/>
        </a:p>
      </dgm:t>
    </dgm:pt>
    <dgm:pt modelId="{46AF7F4A-F013-40F5-99F2-DE07FE4CDE36}" type="parTrans" cxnId="{BFDC9A3C-9745-4FA9-BA33-AF1C3A97E25C}">
      <dgm:prSet/>
      <dgm:spPr/>
      <dgm:t>
        <a:bodyPr/>
        <a:lstStyle/>
        <a:p>
          <a:endParaRPr lang="ru-RU"/>
        </a:p>
      </dgm:t>
    </dgm:pt>
    <dgm:pt modelId="{CECFA82A-D624-4FB5-8F16-1D8BD0EF763E}" type="sibTrans" cxnId="{BFDC9A3C-9745-4FA9-BA33-AF1C3A97E25C}">
      <dgm:prSet/>
      <dgm:spPr/>
      <dgm:t>
        <a:bodyPr/>
        <a:lstStyle/>
        <a:p>
          <a:endParaRPr lang="ru-RU"/>
        </a:p>
      </dgm:t>
    </dgm:pt>
    <dgm:pt modelId="{69B0944E-3AA6-491A-BF9A-06A15D907CE2}">
      <dgm:prSet phldrT="[Текст]"/>
      <dgm:spPr/>
      <dgm:t>
        <a:bodyPr/>
        <a:lstStyle/>
        <a:p>
          <a:r>
            <a:rPr lang="uk-UA" dirty="0" err="1"/>
            <a:t>Інноватор</a:t>
          </a:r>
          <a:endParaRPr lang="ru-RU" dirty="0"/>
        </a:p>
      </dgm:t>
    </dgm:pt>
    <dgm:pt modelId="{9B33E4AF-097E-4C96-A8E5-CC2C949871AC}" type="parTrans" cxnId="{00634B46-07FB-46E1-9988-BF88EB131B7E}">
      <dgm:prSet/>
      <dgm:spPr/>
      <dgm:t>
        <a:bodyPr/>
        <a:lstStyle/>
        <a:p>
          <a:endParaRPr lang="ru-RU"/>
        </a:p>
      </dgm:t>
    </dgm:pt>
    <dgm:pt modelId="{D46918F0-A1CB-414F-B402-B0B67CAF7D01}" type="sibTrans" cxnId="{00634B46-07FB-46E1-9988-BF88EB131B7E}">
      <dgm:prSet/>
      <dgm:spPr/>
      <dgm:t>
        <a:bodyPr/>
        <a:lstStyle/>
        <a:p>
          <a:endParaRPr lang="ru-RU"/>
        </a:p>
      </dgm:t>
    </dgm:pt>
    <dgm:pt modelId="{F04BDFEF-F145-48C4-BE79-7692AA266BCC}" type="pres">
      <dgm:prSet presAssocID="{B5CA76E0-C772-4B0D-B60C-3259F3AFF8CD}" presName="Name0" presStyleCnt="0">
        <dgm:presLayoutVars>
          <dgm:dir/>
          <dgm:resizeHandles val="exact"/>
        </dgm:presLayoutVars>
      </dgm:prSet>
      <dgm:spPr/>
    </dgm:pt>
    <dgm:pt modelId="{B6F9125C-62E0-409E-AA92-1917D324D3F9}" type="pres">
      <dgm:prSet presAssocID="{B5CA76E0-C772-4B0D-B60C-3259F3AFF8CD}" presName="fgShape" presStyleLbl="fgShp" presStyleIdx="0" presStyleCnt="1"/>
      <dgm:spPr/>
    </dgm:pt>
    <dgm:pt modelId="{4561B146-45F5-4C24-B876-E5635BBD4A05}" type="pres">
      <dgm:prSet presAssocID="{B5CA76E0-C772-4B0D-B60C-3259F3AFF8CD}" presName="linComp" presStyleCnt="0"/>
      <dgm:spPr/>
    </dgm:pt>
    <dgm:pt modelId="{B6EDA67E-4E8E-48CB-9D76-6A1486BA4AA3}" type="pres">
      <dgm:prSet presAssocID="{C2D794FC-6CB1-4F0B-B5EE-0930F78A4FDD}" presName="compNode" presStyleCnt="0"/>
      <dgm:spPr/>
    </dgm:pt>
    <dgm:pt modelId="{95284394-F5F9-4C87-9952-B309441D6AA8}" type="pres">
      <dgm:prSet presAssocID="{C2D794FC-6CB1-4F0B-B5EE-0930F78A4FDD}" presName="bkgdShape" presStyleLbl="node1" presStyleIdx="0" presStyleCnt="3"/>
      <dgm:spPr/>
    </dgm:pt>
    <dgm:pt modelId="{835F4BCA-C825-4231-83D4-928987586F6F}" type="pres">
      <dgm:prSet presAssocID="{C2D794FC-6CB1-4F0B-B5EE-0930F78A4FDD}" presName="nodeTx" presStyleLbl="node1" presStyleIdx="0" presStyleCnt="3">
        <dgm:presLayoutVars>
          <dgm:bulletEnabled val="1"/>
        </dgm:presLayoutVars>
      </dgm:prSet>
      <dgm:spPr/>
    </dgm:pt>
    <dgm:pt modelId="{453FA422-9C00-48F4-A6CE-EB16A96BC047}" type="pres">
      <dgm:prSet presAssocID="{C2D794FC-6CB1-4F0B-B5EE-0930F78A4FDD}" presName="invisiNode" presStyleLbl="node1" presStyleIdx="0" presStyleCnt="3"/>
      <dgm:spPr/>
    </dgm:pt>
    <dgm:pt modelId="{F026575D-8223-4A95-AC64-13DEA81063DE}" type="pres">
      <dgm:prSet presAssocID="{C2D794FC-6CB1-4F0B-B5EE-0930F78A4FDD}" presName="imagNode" presStyleLbl="fgImgPlace1" presStyleIdx="0" presStyleCnt="3" custScaleX="125948" custScaleY="12671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DF9BB65-3AAB-4013-A0D5-0DA7F836D9F7}" type="pres">
      <dgm:prSet presAssocID="{28FF2212-4CA7-4E39-A138-7E4CB4DFA243}" presName="sibTrans" presStyleLbl="sibTrans2D1" presStyleIdx="0" presStyleCnt="0"/>
      <dgm:spPr/>
    </dgm:pt>
    <dgm:pt modelId="{9AA68255-1E35-4F27-973A-490C32765B54}" type="pres">
      <dgm:prSet presAssocID="{0F6E0CC5-5858-41A7-96E8-AFA06530C6EB}" presName="compNode" presStyleCnt="0"/>
      <dgm:spPr/>
    </dgm:pt>
    <dgm:pt modelId="{323C2707-2C00-4661-820A-68F3915D738C}" type="pres">
      <dgm:prSet presAssocID="{0F6E0CC5-5858-41A7-96E8-AFA06530C6EB}" presName="bkgdShape" presStyleLbl="node1" presStyleIdx="1" presStyleCnt="3"/>
      <dgm:spPr/>
    </dgm:pt>
    <dgm:pt modelId="{E27C3D2E-5D5F-4E32-9602-9A5530D42BFD}" type="pres">
      <dgm:prSet presAssocID="{0F6E0CC5-5858-41A7-96E8-AFA06530C6EB}" presName="nodeTx" presStyleLbl="node1" presStyleIdx="1" presStyleCnt="3">
        <dgm:presLayoutVars>
          <dgm:bulletEnabled val="1"/>
        </dgm:presLayoutVars>
      </dgm:prSet>
      <dgm:spPr/>
    </dgm:pt>
    <dgm:pt modelId="{473920AC-AD49-460C-85CF-819E5F9213E9}" type="pres">
      <dgm:prSet presAssocID="{0F6E0CC5-5858-41A7-96E8-AFA06530C6EB}" presName="invisiNode" presStyleLbl="node1" presStyleIdx="1" presStyleCnt="3"/>
      <dgm:spPr/>
    </dgm:pt>
    <dgm:pt modelId="{6E3F3991-48D7-4930-9019-9D5AF6E72588}" type="pres">
      <dgm:prSet presAssocID="{0F6E0CC5-5858-41A7-96E8-AFA06530C6EB}" presName="imagNode" presStyleLbl="fgImgPlace1" presStyleIdx="1" presStyleCnt="3" custScaleX="119773" custScaleY="12954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27C9E58-FC82-4AE5-A02B-A921A6C45D51}" type="pres">
      <dgm:prSet presAssocID="{CECFA82A-D624-4FB5-8F16-1D8BD0EF763E}" presName="sibTrans" presStyleLbl="sibTrans2D1" presStyleIdx="0" presStyleCnt="0"/>
      <dgm:spPr/>
    </dgm:pt>
    <dgm:pt modelId="{83B48107-5792-41AB-8B2D-246C4E5E575B}" type="pres">
      <dgm:prSet presAssocID="{69B0944E-3AA6-491A-BF9A-06A15D907CE2}" presName="compNode" presStyleCnt="0"/>
      <dgm:spPr/>
    </dgm:pt>
    <dgm:pt modelId="{A52ECF15-4A93-46AD-A561-49119848B43B}" type="pres">
      <dgm:prSet presAssocID="{69B0944E-3AA6-491A-BF9A-06A15D907CE2}" presName="bkgdShape" presStyleLbl="node1" presStyleIdx="2" presStyleCnt="3"/>
      <dgm:spPr/>
    </dgm:pt>
    <dgm:pt modelId="{7D248F44-A755-4DD4-833C-91FAF9C5013F}" type="pres">
      <dgm:prSet presAssocID="{69B0944E-3AA6-491A-BF9A-06A15D907CE2}" presName="nodeTx" presStyleLbl="node1" presStyleIdx="2" presStyleCnt="3">
        <dgm:presLayoutVars>
          <dgm:bulletEnabled val="1"/>
        </dgm:presLayoutVars>
      </dgm:prSet>
      <dgm:spPr/>
    </dgm:pt>
    <dgm:pt modelId="{B4B0DA89-A98D-4475-8C94-96DBB79F7B0F}" type="pres">
      <dgm:prSet presAssocID="{69B0944E-3AA6-491A-BF9A-06A15D907CE2}" presName="invisiNode" presStyleLbl="node1" presStyleIdx="2" presStyleCnt="3"/>
      <dgm:spPr/>
    </dgm:pt>
    <dgm:pt modelId="{F977D8A0-41E1-48EC-A27B-02A7F9328B14}" type="pres">
      <dgm:prSet presAssocID="{69B0944E-3AA6-491A-BF9A-06A15D907CE2}" presName="imagNode" presStyleLbl="fgImgPlace1" presStyleIdx="2" presStyleCnt="3" custScaleX="113796" custScaleY="12434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DE39B05-E449-4D72-84D0-DE19F9F21692}" type="presOf" srcId="{C2D794FC-6CB1-4F0B-B5EE-0930F78A4FDD}" destId="{95284394-F5F9-4C87-9952-B309441D6AA8}" srcOrd="0" destOrd="0" presId="urn:microsoft.com/office/officeart/2005/8/layout/hList7"/>
    <dgm:cxn modelId="{327F0512-F593-45D9-A3A3-144686C2AF83}" type="presOf" srcId="{69B0944E-3AA6-491A-BF9A-06A15D907CE2}" destId="{A52ECF15-4A93-46AD-A561-49119848B43B}" srcOrd="0" destOrd="0" presId="urn:microsoft.com/office/officeart/2005/8/layout/hList7"/>
    <dgm:cxn modelId="{C3D2BB33-C337-49ED-BDB1-6FC5E3DA9328}" type="presOf" srcId="{0F6E0CC5-5858-41A7-96E8-AFA06530C6EB}" destId="{323C2707-2C00-4661-820A-68F3915D738C}" srcOrd="0" destOrd="0" presId="urn:microsoft.com/office/officeart/2005/8/layout/hList7"/>
    <dgm:cxn modelId="{BFDC9A3C-9745-4FA9-BA33-AF1C3A97E25C}" srcId="{B5CA76E0-C772-4B0D-B60C-3259F3AFF8CD}" destId="{0F6E0CC5-5858-41A7-96E8-AFA06530C6EB}" srcOrd="1" destOrd="0" parTransId="{46AF7F4A-F013-40F5-99F2-DE07FE4CDE36}" sibTransId="{CECFA82A-D624-4FB5-8F16-1D8BD0EF763E}"/>
    <dgm:cxn modelId="{A489A164-F832-477C-B96B-D0C0330BF1A0}" type="presOf" srcId="{CECFA82A-D624-4FB5-8F16-1D8BD0EF763E}" destId="{C27C9E58-FC82-4AE5-A02B-A921A6C45D51}" srcOrd="0" destOrd="0" presId="urn:microsoft.com/office/officeart/2005/8/layout/hList7"/>
    <dgm:cxn modelId="{00634B46-07FB-46E1-9988-BF88EB131B7E}" srcId="{B5CA76E0-C772-4B0D-B60C-3259F3AFF8CD}" destId="{69B0944E-3AA6-491A-BF9A-06A15D907CE2}" srcOrd="2" destOrd="0" parTransId="{9B33E4AF-097E-4C96-A8E5-CC2C949871AC}" sibTransId="{D46918F0-A1CB-414F-B402-B0B67CAF7D01}"/>
    <dgm:cxn modelId="{4C620548-DF48-4BA8-A9B2-C3761DAFE581}" srcId="{B5CA76E0-C772-4B0D-B60C-3259F3AFF8CD}" destId="{C2D794FC-6CB1-4F0B-B5EE-0930F78A4FDD}" srcOrd="0" destOrd="0" parTransId="{D94EB8AB-DC75-493A-891D-2CE992F20293}" sibTransId="{28FF2212-4CA7-4E39-A138-7E4CB4DFA243}"/>
    <dgm:cxn modelId="{BF85D559-1E0D-4E07-A3E4-AAADBA37680D}" type="presOf" srcId="{C2D794FC-6CB1-4F0B-B5EE-0930F78A4FDD}" destId="{835F4BCA-C825-4231-83D4-928987586F6F}" srcOrd="1" destOrd="0" presId="urn:microsoft.com/office/officeart/2005/8/layout/hList7"/>
    <dgm:cxn modelId="{FE3CE0A0-2D4B-4F65-8785-A84A61E7BDAD}" type="presOf" srcId="{28FF2212-4CA7-4E39-A138-7E4CB4DFA243}" destId="{BDF9BB65-3AAB-4013-A0D5-0DA7F836D9F7}" srcOrd="0" destOrd="0" presId="urn:microsoft.com/office/officeart/2005/8/layout/hList7"/>
    <dgm:cxn modelId="{522474AF-2164-42E7-BA0E-56ED14F49168}" type="presOf" srcId="{B5CA76E0-C772-4B0D-B60C-3259F3AFF8CD}" destId="{F04BDFEF-F145-48C4-BE79-7692AA266BCC}" srcOrd="0" destOrd="0" presId="urn:microsoft.com/office/officeart/2005/8/layout/hList7"/>
    <dgm:cxn modelId="{1A5342D2-5660-42E2-88F8-61AC2DBE3604}" type="presOf" srcId="{0F6E0CC5-5858-41A7-96E8-AFA06530C6EB}" destId="{E27C3D2E-5D5F-4E32-9602-9A5530D42BFD}" srcOrd="1" destOrd="0" presId="urn:microsoft.com/office/officeart/2005/8/layout/hList7"/>
    <dgm:cxn modelId="{1E92FAF8-E9C7-4EBB-A184-A589C4E05C52}" type="presOf" srcId="{69B0944E-3AA6-491A-BF9A-06A15D907CE2}" destId="{7D248F44-A755-4DD4-833C-91FAF9C5013F}" srcOrd="1" destOrd="0" presId="urn:microsoft.com/office/officeart/2005/8/layout/hList7"/>
    <dgm:cxn modelId="{BFDC365E-0302-49F9-AFC9-60AAEB494E04}" type="presParOf" srcId="{F04BDFEF-F145-48C4-BE79-7692AA266BCC}" destId="{B6F9125C-62E0-409E-AA92-1917D324D3F9}" srcOrd="0" destOrd="0" presId="urn:microsoft.com/office/officeart/2005/8/layout/hList7"/>
    <dgm:cxn modelId="{AA5AD70B-AAF9-4C1C-8FE4-D4889088DA5F}" type="presParOf" srcId="{F04BDFEF-F145-48C4-BE79-7692AA266BCC}" destId="{4561B146-45F5-4C24-B876-E5635BBD4A05}" srcOrd="1" destOrd="0" presId="urn:microsoft.com/office/officeart/2005/8/layout/hList7"/>
    <dgm:cxn modelId="{C154CAEB-BA6F-4393-877A-EC459F7A085E}" type="presParOf" srcId="{4561B146-45F5-4C24-B876-E5635BBD4A05}" destId="{B6EDA67E-4E8E-48CB-9D76-6A1486BA4AA3}" srcOrd="0" destOrd="0" presId="urn:microsoft.com/office/officeart/2005/8/layout/hList7"/>
    <dgm:cxn modelId="{A73D90D4-DEFF-4E56-84FA-882EF1797F1F}" type="presParOf" srcId="{B6EDA67E-4E8E-48CB-9D76-6A1486BA4AA3}" destId="{95284394-F5F9-4C87-9952-B309441D6AA8}" srcOrd="0" destOrd="0" presId="urn:microsoft.com/office/officeart/2005/8/layout/hList7"/>
    <dgm:cxn modelId="{5B8DE512-E0A2-4ADD-8EFC-B396A50043EA}" type="presParOf" srcId="{B6EDA67E-4E8E-48CB-9D76-6A1486BA4AA3}" destId="{835F4BCA-C825-4231-83D4-928987586F6F}" srcOrd="1" destOrd="0" presId="urn:microsoft.com/office/officeart/2005/8/layout/hList7"/>
    <dgm:cxn modelId="{83F8BEBD-84D4-44EB-9BCE-EE9098BEF71D}" type="presParOf" srcId="{B6EDA67E-4E8E-48CB-9D76-6A1486BA4AA3}" destId="{453FA422-9C00-48F4-A6CE-EB16A96BC047}" srcOrd="2" destOrd="0" presId="urn:microsoft.com/office/officeart/2005/8/layout/hList7"/>
    <dgm:cxn modelId="{BBCB1280-FACE-467C-B5DC-BFD646A5EDDA}" type="presParOf" srcId="{B6EDA67E-4E8E-48CB-9D76-6A1486BA4AA3}" destId="{F026575D-8223-4A95-AC64-13DEA81063DE}" srcOrd="3" destOrd="0" presId="urn:microsoft.com/office/officeart/2005/8/layout/hList7"/>
    <dgm:cxn modelId="{77760029-C290-4CA0-AF67-6DE2145182B4}" type="presParOf" srcId="{4561B146-45F5-4C24-B876-E5635BBD4A05}" destId="{BDF9BB65-3AAB-4013-A0D5-0DA7F836D9F7}" srcOrd="1" destOrd="0" presId="urn:microsoft.com/office/officeart/2005/8/layout/hList7"/>
    <dgm:cxn modelId="{B05901CE-A20E-4EE8-A4AB-96AEC27AC3DE}" type="presParOf" srcId="{4561B146-45F5-4C24-B876-E5635BBD4A05}" destId="{9AA68255-1E35-4F27-973A-490C32765B54}" srcOrd="2" destOrd="0" presId="urn:microsoft.com/office/officeart/2005/8/layout/hList7"/>
    <dgm:cxn modelId="{531D1882-3E28-42BD-934F-D933ED55BC04}" type="presParOf" srcId="{9AA68255-1E35-4F27-973A-490C32765B54}" destId="{323C2707-2C00-4661-820A-68F3915D738C}" srcOrd="0" destOrd="0" presId="urn:microsoft.com/office/officeart/2005/8/layout/hList7"/>
    <dgm:cxn modelId="{0B05CEEE-7842-4659-8D9A-A21C7DE3048D}" type="presParOf" srcId="{9AA68255-1E35-4F27-973A-490C32765B54}" destId="{E27C3D2E-5D5F-4E32-9602-9A5530D42BFD}" srcOrd="1" destOrd="0" presId="urn:microsoft.com/office/officeart/2005/8/layout/hList7"/>
    <dgm:cxn modelId="{59D4AAB7-F463-4B28-B36B-40A4314AAAE5}" type="presParOf" srcId="{9AA68255-1E35-4F27-973A-490C32765B54}" destId="{473920AC-AD49-460C-85CF-819E5F9213E9}" srcOrd="2" destOrd="0" presId="urn:microsoft.com/office/officeart/2005/8/layout/hList7"/>
    <dgm:cxn modelId="{D8415A77-2BE6-455B-9EF7-E96A907EB79D}" type="presParOf" srcId="{9AA68255-1E35-4F27-973A-490C32765B54}" destId="{6E3F3991-48D7-4930-9019-9D5AF6E72588}" srcOrd="3" destOrd="0" presId="urn:microsoft.com/office/officeart/2005/8/layout/hList7"/>
    <dgm:cxn modelId="{EBEDFDC2-F7FE-49EB-AF98-B47CF9B136C3}" type="presParOf" srcId="{4561B146-45F5-4C24-B876-E5635BBD4A05}" destId="{C27C9E58-FC82-4AE5-A02B-A921A6C45D51}" srcOrd="3" destOrd="0" presId="urn:microsoft.com/office/officeart/2005/8/layout/hList7"/>
    <dgm:cxn modelId="{21FFF402-5EB6-4BC1-A79A-4EEBD0D4ED7D}" type="presParOf" srcId="{4561B146-45F5-4C24-B876-E5635BBD4A05}" destId="{83B48107-5792-41AB-8B2D-246C4E5E575B}" srcOrd="4" destOrd="0" presId="urn:microsoft.com/office/officeart/2005/8/layout/hList7"/>
    <dgm:cxn modelId="{02AB3159-0F18-4B87-9C1E-E6FEA37E6FCB}" type="presParOf" srcId="{83B48107-5792-41AB-8B2D-246C4E5E575B}" destId="{A52ECF15-4A93-46AD-A561-49119848B43B}" srcOrd="0" destOrd="0" presId="urn:microsoft.com/office/officeart/2005/8/layout/hList7"/>
    <dgm:cxn modelId="{F1A7D276-6BA9-4271-8715-D41BE2DA616C}" type="presParOf" srcId="{83B48107-5792-41AB-8B2D-246C4E5E575B}" destId="{7D248F44-A755-4DD4-833C-91FAF9C5013F}" srcOrd="1" destOrd="0" presId="urn:microsoft.com/office/officeart/2005/8/layout/hList7"/>
    <dgm:cxn modelId="{2BE262A2-A4C9-4255-B75E-3031EB06EF36}" type="presParOf" srcId="{83B48107-5792-41AB-8B2D-246C4E5E575B}" destId="{B4B0DA89-A98D-4475-8C94-96DBB79F7B0F}" srcOrd="2" destOrd="0" presId="urn:microsoft.com/office/officeart/2005/8/layout/hList7"/>
    <dgm:cxn modelId="{E6D21C53-DAC5-4EE6-8420-5B4D143F8119}" type="presParOf" srcId="{83B48107-5792-41AB-8B2D-246C4E5E575B}" destId="{F977D8A0-41E1-48EC-A27B-02A7F9328B1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261672-6B60-481D-813C-C593FFAC03AC}" type="doc">
      <dgm:prSet loTypeId="urn:microsoft.com/office/officeart/2005/8/layout/matrix1" loCatId="matrix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E78B72-3586-43DC-9CC5-39D33AD13DFC}">
      <dgm:prSet phldrT="[Текст]" custT="1"/>
      <dgm:spPr/>
      <dgm:t>
        <a:bodyPr/>
        <a:lstStyle/>
        <a:p>
          <a:r>
            <a:rPr lang="uk-UA" sz="3200" b="1" cap="none" spc="0">
              <a:ln w="12700" cmpd="sng">
                <a:prstDash val="solid"/>
              </a:ln>
              <a:effectLst/>
            </a:rPr>
            <a:t>Роль Учителя </a:t>
          </a:r>
          <a:endParaRPr lang="ru-RU" sz="3200" b="1" cap="none" spc="0" dirty="0">
            <a:ln w="12700" cmpd="sng">
              <a:prstDash val="solid"/>
            </a:ln>
            <a:effectLst/>
          </a:endParaRPr>
        </a:p>
      </dgm:t>
    </dgm:pt>
    <dgm:pt modelId="{D60A077B-FC0A-4B06-9A34-23D62DF592DB}" type="parTrans" cxnId="{1809528C-9874-41BC-B639-39760F2B7982}">
      <dgm:prSet/>
      <dgm:spPr/>
      <dgm:t>
        <a:bodyPr/>
        <a:lstStyle/>
        <a:p>
          <a:endParaRPr lang="ru-RU"/>
        </a:p>
      </dgm:t>
    </dgm:pt>
    <dgm:pt modelId="{F91225D6-91AD-4015-8EC6-C67793013F21}" type="sibTrans" cxnId="{1809528C-9874-41BC-B639-39760F2B7982}">
      <dgm:prSet/>
      <dgm:spPr/>
      <dgm:t>
        <a:bodyPr/>
        <a:lstStyle/>
        <a:p>
          <a:endParaRPr lang="ru-RU"/>
        </a:p>
      </dgm:t>
    </dgm:pt>
    <dgm:pt modelId="{CC9BAB5D-7FE6-46AA-921C-9B3606F90270}">
      <dgm:prSet phldrT="[Текст]" custT="1"/>
      <dgm:spPr/>
      <dgm:t>
        <a:bodyPr/>
        <a:lstStyle/>
        <a:p>
          <a:r>
            <a:rPr lang="uk-UA" sz="3600" b="1" cap="none" spc="0">
              <a:ln w="22225">
                <a:prstDash val="solid"/>
              </a:ln>
              <a:effectLst/>
              <a:latin typeface="+mn-lt"/>
            </a:rPr>
            <a:t>Коуч</a:t>
          </a:r>
          <a:endParaRPr lang="ru-RU" sz="3600" b="1" cap="none" spc="0" dirty="0">
            <a:ln w="22225">
              <a:prstDash val="solid"/>
            </a:ln>
            <a:effectLst/>
            <a:latin typeface="+mn-lt"/>
          </a:endParaRPr>
        </a:p>
      </dgm:t>
    </dgm:pt>
    <dgm:pt modelId="{E1F1FE83-0416-4DF1-9B80-11221EC3B780}" type="parTrans" cxnId="{4C64A713-BB12-4750-8C8A-6035C58B84EB}">
      <dgm:prSet/>
      <dgm:spPr/>
      <dgm:t>
        <a:bodyPr/>
        <a:lstStyle/>
        <a:p>
          <a:endParaRPr lang="ru-RU"/>
        </a:p>
      </dgm:t>
    </dgm:pt>
    <dgm:pt modelId="{766873E3-FBFB-4A76-8CA8-50348249DB76}" type="sibTrans" cxnId="{4C64A713-BB12-4750-8C8A-6035C58B84EB}">
      <dgm:prSet/>
      <dgm:spPr/>
      <dgm:t>
        <a:bodyPr/>
        <a:lstStyle/>
        <a:p>
          <a:endParaRPr lang="ru-RU"/>
        </a:p>
      </dgm:t>
    </dgm:pt>
    <dgm:pt modelId="{0CEA651C-EACB-4037-96F4-8B5D33721090}">
      <dgm:prSet phldrT="[Текст]" custT="1"/>
      <dgm:spPr/>
      <dgm:t>
        <a:bodyPr/>
        <a:lstStyle/>
        <a:p>
          <a:r>
            <a:rPr lang="uk-UA" sz="3600" b="1" cap="none" spc="0">
              <a:ln w="22225">
                <a:prstDash val="solid"/>
              </a:ln>
              <a:effectLst/>
            </a:rPr>
            <a:t>Фасилітатор</a:t>
          </a:r>
          <a:endParaRPr lang="ru-RU" sz="3600" b="1" dirty="0"/>
        </a:p>
      </dgm:t>
    </dgm:pt>
    <dgm:pt modelId="{BEB2D700-1AC7-4955-8B98-4394FBA9D7FF}" type="parTrans" cxnId="{A7A603C4-3C44-4CE8-98B6-AD290999F4E3}">
      <dgm:prSet/>
      <dgm:spPr/>
      <dgm:t>
        <a:bodyPr/>
        <a:lstStyle/>
        <a:p>
          <a:endParaRPr lang="ru-RU"/>
        </a:p>
      </dgm:t>
    </dgm:pt>
    <dgm:pt modelId="{7A3F5C06-39FA-4AEA-8F48-0185237C457F}" type="sibTrans" cxnId="{A7A603C4-3C44-4CE8-98B6-AD290999F4E3}">
      <dgm:prSet/>
      <dgm:spPr/>
      <dgm:t>
        <a:bodyPr/>
        <a:lstStyle/>
        <a:p>
          <a:endParaRPr lang="ru-RU"/>
        </a:p>
      </dgm:t>
    </dgm:pt>
    <dgm:pt modelId="{D14EC551-1835-44E3-A26E-E1333F6A4B1C}">
      <dgm:prSet phldrT="[Текст]" custT="1"/>
      <dgm:spPr/>
      <dgm:t>
        <a:bodyPr/>
        <a:lstStyle/>
        <a:p>
          <a:r>
            <a:rPr lang="uk-UA" sz="3600" b="1" cap="none" spc="0">
              <a:ln w="22225">
                <a:prstDash val="solid"/>
              </a:ln>
              <a:effectLst/>
            </a:rPr>
            <a:t>Тьютор</a:t>
          </a:r>
          <a:endParaRPr lang="ru-RU" sz="3600" b="1" dirty="0"/>
        </a:p>
      </dgm:t>
    </dgm:pt>
    <dgm:pt modelId="{1C5123BD-19BA-456D-98C6-0B37FF8D6A20}" type="parTrans" cxnId="{8BE10953-EC3B-47DC-B2E8-78436E7E543D}">
      <dgm:prSet/>
      <dgm:spPr/>
      <dgm:t>
        <a:bodyPr/>
        <a:lstStyle/>
        <a:p>
          <a:endParaRPr lang="ru-RU"/>
        </a:p>
      </dgm:t>
    </dgm:pt>
    <dgm:pt modelId="{F6601788-FA77-4ACA-9CAF-7E5A8B41DF5A}" type="sibTrans" cxnId="{8BE10953-EC3B-47DC-B2E8-78436E7E543D}">
      <dgm:prSet/>
      <dgm:spPr/>
      <dgm:t>
        <a:bodyPr/>
        <a:lstStyle/>
        <a:p>
          <a:endParaRPr lang="ru-RU"/>
        </a:p>
      </dgm:t>
    </dgm:pt>
    <dgm:pt modelId="{70D8457A-2AB7-4104-813A-56329523B88D}">
      <dgm:prSet phldrT="[Текст]" custT="1"/>
      <dgm:spPr/>
      <dgm:t>
        <a:bodyPr/>
        <a:lstStyle/>
        <a:p>
          <a:r>
            <a:rPr lang="uk-UA" sz="3600" b="1" cap="none" spc="0">
              <a:ln w="22225">
                <a:prstDash val="solid"/>
              </a:ln>
              <a:effectLst/>
            </a:rPr>
            <a:t>Модератор</a:t>
          </a:r>
          <a:endParaRPr lang="ru-RU" sz="3600" b="1" dirty="0"/>
        </a:p>
      </dgm:t>
    </dgm:pt>
    <dgm:pt modelId="{6F105769-FF77-4B95-89BC-1BD06E1D9458}" type="parTrans" cxnId="{4A512098-DDE1-4E64-B306-549077C65076}">
      <dgm:prSet/>
      <dgm:spPr/>
      <dgm:t>
        <a:bodyPr/>
        <a:lstStyle/>
        <a:p>
          <a:endParaRPr lang="ru-RU"/>
        </a:p>
      </dgm:t>
    </dgm:pt>
    <dgm:pt modelId="{5F0E8872-BA4F-403B-ACAB-6D45D5C193D1}" type="sibTrans" cxnId="{4A512098-DDE1-4E64-B306-549077C65076}">
      <dgm:prSet/>
      <dgm:spPr/>
      <dgm:t>
        <a:bodyPr/>
        <a:lstStyle/>
        <a:p>
          <a:endParaRPr lang="ru-RU"/>
        </a:p>
      </dgm:t>
    </dgm:pt>
    <dgm:pt modelId="{2AFBCD90-5F62-4540-9999-0D185F127BAD}" type="pres">
      <dgm:prSet presAssocID="{78261672-6B60-481D-813C-C593FFAC03A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BFBA973-70D1-4DCD-86A8-F0BAD2D8A022}" type="pres">
      <dgm:prSet presAssocID="{78261672-6B60-481D-813C-C593FFAC03AC}" presName="matrix" presStyleCnt="0"/>
      <dgm:spPr/>
    </dgm:pt>
    <dgm:pt modelId="{7A9617C4-FC62-4AAA-A1E5-7ECA7CC4C34C}" type="pres">
      <dgm:prSet presAssocID="{78261672-6B60-481D-813C-C593FFAC03AC}" presName="tile1" presStyleLbl="node1" presStyleIdx="0" presStyleCnt="4" custLinFactNeighborX="-3812"/>
      <dgm:spPr/>
    </dgm:pt>
    <dgm:pt modelId="{F45F7872-BF0C-457C-8F7C-B6810A5D62F1}" type="pres">
      <dgm:prSet presAssocID="{78261672-6B60-481D-813C-C593FFAC03A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071194D-2E27-4204-8D7B-91A94F2DEEBB}" type="pres">
      <dgm:prSet presAssocID="{78261672-6B60-481D-813C-C593FFAC03AC}" presName="tile2" presStyleLbl="node1" presStyleIdx="1" presStyleCnt="4"/>
      <dgm:spPr/>
    </dgm:pt>
    <dgm:pt modelId="{6E687875-DA16-4EE4-974B-D7573FB0E872}" type="pres">
      <dgm:prSet presAssocID="{78261672-6B60-481D-813C-C593FFAC03A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AEAF1CD-FD94-437D-9E3E-8DBB0BD1020E}" type="pres">
      <dgm:prSet presAssocID="{78261672-6B60-481D-813C-C593FFAC03AC}" presName="tile3" presStyleLbl="node1" presStyleIdx="2" presStyleCnt="4"/>
      <dgm:spPr/>
    </dgm:pt>
    <dgm:pt modelId="{01432EF6-7B22-41B6-A730-68C5BC7138A5}" type="pres">
      <dgm:prSet presAssocID="{78261672-6B60-481D-813C-C593FFAC03A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3866521-5858-4120-9F46-2E49182C5F69}" type="pres">
      <dgm:prSet presAssocID="{78261672-6B60-481D-813C-C593FFAC03AC}" presName="tile4" presStyleLbl="node1" presStyleIdx="3" presStyleCnt="4"/>
      <dgm:spPr/>
    </dgm:pt>
    <dgm:pt modelId="{5FFF4ED8-30FD-42E0-9FD6-101C23FBE346}" type="pres">
      <dgm:prSet presAssocID="{78261672-6B60-481D-813C-C593FFAC03A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2D23046-99C3-4C5A-AA8E-3859827E9736}" type="pres">
      <dgm:prSet presAssocID="{78261672-6B60-481D-813C-C593FFAC03AC}" presName="centerTile" presStyleLbl="fgShp" presStyleIdx="0" presStyleCnt="1" custScaleX="139014" custScaleY="168890" custLinFactNeighborX="-1495" custLinFactNeighborY="5427">
        <dgm:presLayoutVars>
          <dgm:chMax val="0"/>
          <dgm:chPref val="0"/>
        </dgm:presLayoutVars>
      </dgm:prSet>
      <dgm:spPr/>
    </dgm:pt>
  </dgm:ptLst>
  <dgm:cxnLst>
    <dgm:cxn modelId="{6ADAD012-B9BE-462E-A930-5320EA17DBB9}" type="presOf" srcId="{70D8457A-2AB7-4104-813A-56329523B88D}" destId="{73866521-5858-4120-9F46-2E49182C5F69}" srcOrd="0" destOrd="0" presId="urn:microsoft.com/office/officeart/2005/8/layout/matrix1"/>
    <dgm:cxn modelId="{FCE64113-6D26-4B22-8055-612178787F9B}" type="presOf" srcId="{60E78B72-3586-43DC-9CC5-39D33AD13DFC}" destId="{42D23046-99C3-4C5A-AA8E-3859827E9736}" srcOrd="0" destOrd="0" presId="urn:microsoft.com/office/officeart/2005/8/layout/matrix1"/>
    <dgm:cxn modelId="{4C64A713-BB12-4750-8C8A-6035C58B84EB}" srcId="{60E78B72-3586-43DC-9CC5-39D33AD13DFC}" destId="{CC9BAB5D-7FE6-46AA-921C-9B3606F90270}" srcOrd="0" destOrd="0" parTransId="{E1F1FE83-0416-4DF1-9B80-11221EC3B780}" sibTransId="{766873E3-FBFB-4A76-8CA8-50348249DB76}"/>
    <dgm:cxn modelId="{36E28234-F275-4620-9FE1-07CD7C189213}" type="presOf" srcId="{CC9BAB5D-7FE6-46AA-921C-9B3606F90270}" destId="{7A9617C4-FC62-4AAA-A1E5-7ECA7CC4C34C}" srcOrd="0" destOrd="0" presId="urn:microsoft.com/office/officeart/2005/8/layout/matrix1"/>
    <dgm:cxn modelId="{DD2F6468-980D-4506-B190-6925BB39CE70}" type="presOf" srcId="{70D8457A-2AB7-4104-813A-56329523B88D}" destId="{5FFF4ED8-30FD-42E0-9FD6-101C23FBE346}" srcOrd="1" destOrd="0" presId="urn:microsoft.com/office/officeart/2005/8/layout/matrix1"/>
    <dgm:cxn modelId="{BBD5BF69-D063-4DC1-B292-E54F12D5117B}" type="presOf" srcId="{D14EC551-1835-44E3-A26E-E1333F6A4B1C}" destId="{01432EF6-7B22-41B6-A730-68C5BC7138A5}" srcOrd="1" destOrd="0" presId="urn:microsoft.com/office/officeart/2005/8/layout/matrix1"/>
    <dgm:cxn modelId="{8BE10953-EC3B-47DC-B2E8-78436E7E543D}" srcId="{60E78B72-3586-43DC-9CC5-39D33AD13DFC}" destId="{D14EC551-1835-44E3-A26E-E1333F6A4B1C}" srcOrd="2" destOrd="0" parTransId="{1C5123BD-19BA-456D-98C6-0B37FF8D6A20}" sibTransId="{F6601788-FA77-4ACA-9CAF-7E5A8B41DF5A}"/>
    <dgm:cxn modelId="{79D89A88-1A9E-47B1-BCA5-AA14E4B2F1A3}" type="presOf" srcId="{0CEA651C-EACB-4037-96F4-8B5D33721090}" destId="{6E687875-DA16-4EE4-974B-D7573FB0E872}" srcOrd="1" destOrd="0" presId="urn:microsoft.com/office/officeart/2005/8/layout/matrix1"/>
    <dgm:cxn modelId="{1809528C-9874-41BC-B639-39760F2B7982}" srcId="{78261672-6B60-481D-813C-C593FFAC03AC}" destId="{60E78B72-3586-43DC-9CC5-39D33AD13DFC}" srcOrd="0" destOrd="0" parTransId="{D60A077B-FC0A-4B06-9A34-23D62DF592DB}" sibTransId="{F91225D6-91AD-4015-8EC6-C67793013F21}"/>
    <dgm:cxn modelId="{4A512098-DDE1-4E64-B306-549077C65076}" srcId="{60E78B72-3586-43DC-9CC5-39D33AD13DFC}" destId="{70D8457A-2AB7-4104-813A-56329523B88D}" srcOrd="3" destOrd="0" parTransId="{6F105769-FF77-4B95-89BC-1BD06E1D9458}" sibTransId="{5F0E8872-BA4F-403B-ACAB-6D45D5C193D1}"/>
    <dgm:cxn modelId="{9F21E9C0-2A51-4045-98B6-9447BAAEC76E}" type="presOf" srcId="{78261672-6B60-481D-813C-C593FFAC03AC}" destId="{2AFBCD90-5F62-4540-9999-0D185F127BAD}" srcOrd="0" destOrd="0" presId="urn:microsoft.com/office/officeart/2005/8/layout/matrix1"/>
    <dgm:cxn modelId="{A7A603C4-3C44-4CE8-98B6-AD290999F4E3}" srcId="{60E78B72-3586-43DC-9CC5-39D33AD13DFC}" destId="{0CEA651C-EACB-4037-96F4-8B5D33721090}" srcOrd="1" destOrd="0" parTransId="{BEB2D700-1AC7-4955-8B98-4394FBA9D7FF}" sibTransId="{7A3F5C06-39FA-4AEA-8F48-0185237C457F}"/>
    <dgm:cxn modelId="{1C3084CB-882A-4269-A80D-1257671EA837}" type="presOf" srcId="{0CEA651C-EACB-4037-96F4-8B5D33721090}" destId="{2071194D-2E27-4204-8D7B-91A94F2DEEBB}" srcOrd="0" destOrd="0" presId="urn:microsoft.com/office/officeart/2005/8/layout/matrix1"/>
    <dgm:cxn modelId="{75A206D8-9004-4C65-8D14-91315BB7B6E5}" type="presOf" srcId="{CC9BAB5D-7FE6-46AA-921C-9B3606F90270}" destId="{F45F7872-BF0C-457C-8F7C-B6810A5D62F1}" srcOrd="1" destOrd="0" presId="urn:microsoft.com/office/officeart/2005/8/layout/matrix1"/>
    <dgm:cxn modelId="{480D7CE9-BF6D-45E3-8CD9-49879AC311F8}" type="presOf" srcId="{D14EC551-1835-44E3-A26E-E1333F6A4B1C}" destId="{8AEAF1CD-FD94-437D-9E3E-8DBB0BD1020E}" srcOrd="0" destOrd="0" presId="urn:microsoft.com/office/officeart/2005/8/layout/matrix1"/>
    <dgm:cxn modelId="{D4F033FF-2A6D-440C-AEDB-7B9AD321ABEC}" type="presParOf" srcId="{2AFBCD90-5F62-4540-9999-0D185F127BAD}" destId="{EBFBA973-70D1-4DCD-86A8-F0BAD2D8A022}" srcOrd="0" destOrd="0" presId="urn:microsoft.com/office/officeart/2005/8/layout/matrix1"/>
    <dgm:cxn modelId="{3D7FA314-71B5-4AD0-8AEE-46BADB8BDA94}" type="presParOf" srcId="{EBFBA973-70D1-4DCD-86A8-F0BAD2D8A022}" destId="{7A9617C4-FC62-4AAA-A1E5-7ECA7CC4C34C}" srcOrd="0" destOrd="0" presId="urn:microsoft.com/office/officeart/2005/8/layout/matrix1"/>
    <dgm:cxn modelId="{19EBAD1A-89AE-4833-BB07-FCE8D6B4FE6E}" type="presParOf" srcId="{EBFBA973-70D1-4DCD-86A8-F0BAD2D8A022}" destId="{F45F7872-BF0C-457C-8F7C-B6810A5D62F1}" srcOrd="1" destOrd="0" presId="urn:microsoft.com/office/officeart/2005/8/layout/matrix1"/>
    <dgm:cxn modelId="{D407A57E-4406-4D1D-9435-537EC6F1C682}" type="presParOf" srcId="{EBFBA973-70D1-4DCD-86A8-F0BAD2D8A022}" destId="{2071194D-2E27-4204-8D7B-91A94F2DEEBB}" srcOrd="2" destOrd="0" presId="urn:microsoft.com/office/officeart/2005/8/layout/matrix1"/>
    <dgm:cxn modelId="{1CD0C784-50C3-452A-B6A3-DBEC0D126028}" type="presParOf" srcId="{EBFBA973-70D1-4DCD-86A8-F0BAD2D8A022}" destId="{6E687875-DA16-4EE4-974B-D7573FB0E872}" srcOrd="3" destOrd="0" presId="urn:microsoft.com/office/officeart/2005/8/layout/matrix1"/>
    <dgm:cxn modelId="{A2BF1A18-770C-4A2F-910E-835E298ECEC1}" type="presParOf" srcId="{EBFBA973-70D1-4DCD-86A8-F0BAD2D8A022}" destId="{8AEAF1CD-FD94-437D-9E3E-8DBB0BD1020E}" srcOrd="4" destOrd="0" presId="urn:microsoft.com/office/officeart/2005/8/layout/matrix1"/>
    <dgm:cxn modelId="{1546CF52-62D6-43F8-9E49-236B8C00E31D}" type="presParOf" srcId="{EBFBA973-70D1-4DCD-86A8-F0BAD2D8A022}" destId="{01432EF6-7B22-41B6-A730-68C5BC7138A5}" srcOrd="5" destOrd="0" presId="urn:microsoft.com/office/officeart/2005/8/layout/matrix1"/>
    <dgm:cxn modelId="{D1CAFE1C-7F63-4E28-9B0F-D2D77CE6DF74}" type="presParOf" srcId="{EBFBA973-70D1-4DCD-86A8-F0BAD2D8A022}" destId="{73866521-5858-4120-9F46-2E49182C5F69}" srcOrd="6" destOrd="0" presId="urn:microsoft.com/office/officeart/2005/8/layout/matrix1"/>
    <dgm:cxn modelId="{B8B88709-FE24-44D1-BB4C-3B8CD17E4EEB}" type="presParOf" srcId="{EBFBA973-70D1-4DCD-86A8-F0BAD2D8A022}" destId="{5FFF4ED8-30FD-42E0-9FD6-101C23FBE346}" srcOrd="7" destOrd="0" presId="urn:microsoft.com/office/officeart/2005/8/layout/matrix1"/>
    <dgm:cxn modelId="{C3A8B421-2063-4260-9AFA-810A5D46FE62}" type="presParOf" srcId="{2AFBCD90-5F62-4540-9999-0D185F127BAD}" destId="{42D23046-99C3-4C5A-AA8E-3859827E973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84394-F5F9-4C87-9952-B309441D6AA8}">
      <dsp:nvSpPr>
        <dsp:cNvPr id="0" name=""/>
        <dsp:cNvSpPr/>
      </dsp:nvSpPr>
      <dsp:spPr>
        <a:xfrm>
          <a:off x="1346" y="0"/>
          <a:ext cx="2095093" cy="44560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Особистість</a:t>
          </a:r>
          <a:endParaRPr lang="ru-RU" sz="2600" kern="1200" dirty="0"/>
        </a:p>
      </dsp:txBody>
      <dsp:txXfrm>
        <a:off x="1346" y="1782436"/>
        <a:ext cx="2095093" cy="1782436"/>
      </dsp:txXfrm>
    </dsp:sp>
    <dsp:sp modelId="{F026575D-8223-4A95-AC64-13DEA81063DE}">
      <dsp:nvSpPr>
        <dsp:cNvPr id="0" name=""/>
        <dsp:cNvSpPr/>
      </dsp:nvSpPr>
      <dsp:spPr>
        <a:xfrm>
          <a:off x="114435" y="69148"/>
          <a:ext cx="1868915" cy="188031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3C2707-2C00-4661-820A-68F3915D738C}">
      <dsp:nvSpPr>
        <dsp:cNvPr id="0" name=""/>
        <dsp:cNvSpPr/>
      </dsp:nvSpPr>
      <dsp:spPr>
        <a:xfrm>
          <a:off x="2159292" y="0"/>
          <a:ext cx="2095093" cy="44560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Патріот</a:t>
          </a:r>
          <a:endParaRPr lang="ru-RU" sz="2600" kern="1200" dirty="0"/>
        </a:p>
      </dsp:txBody>
      <dsp:txXfrm>
        <a:off x="2159292" y="1782436"/>
        <a:ext cx="2095093" cy="1782436"/>
      </dsp:txXfrm>
    </dsp:sp>
    <dsp:sp modelId="{6E3F3991-48D7-4930-9019-9D5AF6E72588}">
      <dsp:nvSpPr>
        <dsp:cNvPr id="0" name=""/>
        <dsp:cNvSpPr/>
      </dsp:nvSpPr>
      <dsp:spPr>
        <a:xfrm>
          <a:off x="2318196" y="48137"/>
          <a:ext cx="1777285" cy="192233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ECF15-4A93-46AD-A561-49119848B43B}">
      <dsp:nvSpPr>
        <dsp:cNvPr id="0" name=""/>
        <dsp:cNvSpPr/>
      </dsp:nvSpPr>
      <dsp:spPr>
        <a:xfrm>
          <a:off x="4317238" y="0"/>
          <a:ext cx="2095093" cy="44560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 err="1"/>
            <a:t>Інноватор</a:t>
          </a:r>
          <a:endParaRPr lang="ru-RU" sz="2600" kern="1200" dirty="0"/>
        </a:p>
      </dsp:txBody>
      <dsp:txXfrm>
        <a:off x="4317238" y="1782436"/>
        <a:ext cx="2095093" cy="1782436"/>
      </dsp:txXfrm>
    </dsp:sp>
    <dsp:sp modelId="{F977D8A0-41E1-48EC-A27B-02A7F9328B14}">
      <dsp:nvSpPr>
        <dsp:cNvPr id="0" name=""/>
        <dsp:cNvSpPr/>
      </dsp:nvSpPr>
      <dsp:spPr>
        <a:xfrm>
          <a:off x="4520488" y="86777"/>
          <a:ext cx="1688594" cy="184505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9125C-62E0-409E-AA92-1917D324D3F9}">
      <dsp:nvSpPr>
        <dsp:cNvPr id="0" name=""/>
        <dsp:cNvSpPr/>
      </dsp:nvSpPr>
      <dsp:spPr>
        <a:xfrm>
          <a:off x="256547" y="3564872"/>
          <a:ext cx="5900584" cy="66841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617C4-FC62-4AAA-A1E5-7ECA7CC4C34C}">
      <dsp:nvSpPr>
        <dsp:cNvPr id="0" name=""/>
        <dsp:cNvSpPr/>
      </dsp:nvSpPr>
      <dsp:spPr>
        <a:xfrm rot="16200000">
          <a:off x="641296" y="-641296"/>
          <a:ext cx="1738647" cy="302123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b="1" kern="1200" cap="none" spc="0">
              <a:ln w="22225">
                <a:prstDash val="solid"/>
              </a:ln>
              <a:effectLst/>
              <a:latin typeface="+mn-lt"/>
            </a:rPr>
            <a:t>Коуч</a:t>
          </a:r>
          <a:endParaRPr lang="ru-RU" sz="3600" b="1" kern="1200" cap="none" spc="0" dirty="0">
            <a:ln w="22225">
              <a:prstDash val="solid"/>
            </a:ln>
            <a:effectLst/>
            <a:latin typeface="+mn-lt"/>
          </a:endParaRPr>
        </a:p>
      </dsp:txBody>
      <dsp:txXfrm rot="5400000">
        <a:off x="0" y="0"/>
        <a:ext cx="3021239" cy="1303985"/>
      </dsp:txXfrm>
    </dsp:sp>
    <dsp:sp modelId="{2071194D-2E27-4204-8D7B-91A94F2DEEBB}">
      <dsp:nvSpPr>
        <dsp:cNvPr id="0" name=""/>
        <dsp:cNvSpPr/>
      </dsp:nvSpPr>
      <dsp:spPr>
        <a:xfrm>
          <a:off x="3021239" y="0"/>
          <a:ext cx="3021239" cy="173864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b="1" kern="1200" cap="none" spc="0">
              <a:ln w="22225">
                <a:prstDash val="solid"/>
              </a:ln>
              <a:effectLst/>
            </a:rPr>
            <a:t>Фасилітатор</a:t>
          </a:r>
          <a:endParaRPr lang="ru-RU" sz="3600" b="1" kern="1200" dirty="0"/>
        </a:p>
      </dsp:txBody>
      <dsp:txXfrm>
        <a:off x="3021239" y="0"/>
        <a:ext cx="3021239" cy="1303985"/>
      </dsp:txXfrm>
    </dsp:sp>
    <dsp:sp modelId="{8AEAF1CD-FD94-437D-9E3E-8DBB0BD1020E}">
      <dsp:nvSpPr>
        <dsp:cNvPr id="0" name=""/>
        <dsp:cNvSpPr/>
      </dsp:nvSpPr>
      <dsp:spPr>
        <a:xfrm rot="10800000">
          <a:off x="0" y="1738647"/>
          <a:ext cx="3021239" cy="173864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b="1" kern="1200" cap="none" spc="0">
              <a:ln w="22225">
                <a:prstDash val="solid"/>
              </a:ln>
              <a:effectLst/>
            </a:rPr>
            <a:t>Тьютор</a:t>
          </a:r>
          <a:endParaRPr lang="ru-RU" sz="3600" b="1" kern="1200" dirty="0"/>
        </a:p>
      </dsp:txBody>
      <dsp:txXfrm rot="10800000">
        <a:off x="0" y="2173308"/>
        <a:ext cx="3021239" cy="1303985"/>
      </dsp:txXfrm>
    </dsp:sp>
    <dsp:sp modelId="{73866521-5858-4120-9F46-2E49182C5F69}">
      <dsp:nvSpPr>
        <dsp:cNvPr id="0" name=""/>
        <dsp:cNvSpPr/>
      </dsp:nvSpPr>
      <dsp:spPr>
        <a:xfrm rot="5400000">
          <a:off x="3662535" y="1097350"/>
          <a:ext cx="1738647" cy="302123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b="1" kern="1200" cap="none" spc="0">
              <a:ln w="22225">
                <a:prstDash val="solid"/>
              </a:ln>
              <a:effectLst/>
            </a:rPr>
            <a:t>Модератор</a:t>
          </a:r>
          <a:endParaRPr lang="ru-RU" sz="3600" b="1" kern="1200" dirty="0"/>
        </a:p>
      </dsp:txBody>
      <dsp:txXfrm rot="-5400000">
        <a:off x="3021239" y="2173308"/>
        <a:ext cx="3021239" cy="1303985"/>
      </dsp:txXfrm>
    </dsp:sp>
    <dsp:sp modelId="{42D23046-99C3-4C5A-AA8E-3859827E9736}">
      <dsp:nvSpPr>
        <dsp:cNvPr id="0" name=""/>
        <dsp:cNvSpPr/>
      </dsp:nvSpPr>
      <dsp:spPr>
        <a:xfrm>
          <a:off x="1734155" y="1051724"/>
          <a:ext cx="2519967" cy="146820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cap="none" spc="0">
              <a:ln w="12700" cmpd="sng">
                <a:prstDash val="solid"/>
              </a:ln>
              <a:effectLst/>
            </a:rPr>
            <a:t>Роль Учителя </a:t>
          </a:r>
          <a:endParaRPr lang="ru-RU" sz="3200" b="1" kern="1200" cap="none" spc="0" dirty="0">
            <a:ln w="12700" cmpd="sng">
              <a:prstDash val="solid"/>
            </a:ln>
            <a:effectLst/>
          </a:endParaRPr>
        </a:p>
      </dsp:txBody>
      <dsp:txXfrm>
        <a:off x="1805827" y="1123396"/>
        <a:ext cx="2376623" cy="1324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179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128" y="190315"/>
            <a:ext cx="6763871" cy="1127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76767" y="1476001"/>
            <a:ext cx="67672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wmf"/><Relationship Id="rId9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0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6624" y="2356800"/>
            <a:ext cx="5790721" cy="22954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ЗВІТ</a:t>
            </a:r>
            <a:b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</a:br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керівника </a:t>
            </a:r>
            <a:b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</a:br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Сумської гімназії №1</a:t>
            </a:r>
            <a:b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</a:br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2020/2021 навчальний рік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0E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4456" y="4548676"/>
            <a:ext cx="3848751" cy="428403"/>
          </a:xfrm>
        </p:spPr>
        <p:txBody>
          <a:bodyPr>
            <a:no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6D461-0DC2-4DF0-9631-A40A62A1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66C6C25-0289-44B0-9A73-41C002B76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503480"/>
              </p:ext>
            </p:extLst>
          </p:nvPr>
        </p:nvGraphicFramePr>
        <p:xfrm>
          <a:off x="2380128" y="1317813"/>
          <a:ext cx="6512203" cy="3652586"/>
        </p:xfrm>
        <a:graphic>
          <a:graphicData uri="http://schemas.openxmlformats.org/drawingml/2006/table">
            <a:tbl>
              <a:tblPr firstRow="1" firstCol="1" bandRow="1"/>
              <a:tblGrid>
                <a:gridCol w="1193582">
                  <a:extLst>
                    <a:ext uri="{9D8B030D-6E8A-4147-A177-3AD203B41FA5}">
                      <a16:colId xmlns:a16="http://schemas.microsoft.com/office/drawing/2014/main" val="3278969006"/>
                    </a:ext>
                  </a:extLst>
                </a:gridCol>
                <a:gridCol w="2491530">
                  <a:extLst>
                    <a:ext uri="{9D8B030D-6E8A-4147-A177-3AD203B41FA5}">
                      <a16:colId xmlns:a16="http://schemas.microsoft.com/office/drawing/2014/main" val="1961605693"/>
                    </a:ext>
                  </a:extLst>
                </a:gridCol>
                <a:gridCol w="1040237">
                  <a:extLst>
                    <a:ext uri="{9D8B030D-6E8A-4147-A177-3AD203B41FA5}">
                      <a16:colId xmlns:a16="http://schemas.microsoft.com/office/drawing/2014/main" val="2096760291"/>
                    </a:ext>
                  </a:extLst>
                </a:gridCol>
                <a:gridCol w="1786854">
                  <a:extLst>
                    <a:ext uri="{9D8B030D-6E8A-4147-A177-3AD203B41FA5}">
                      <a16:colId xmlns:a16="http://schemas.microsoft.com/office/drawing/2014/main" val="194357780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Хімія</a:t>
                      </a:r>
                      <a:endParaRPr lang="uk-UA" sz="2400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40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40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238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4(8)-Б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Москаленко І.П.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535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5(9)-Б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Каленик І.І.</a:t>
                      </a:r>
                      <a:endParaRPr lang="uk-UA" sz="24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061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6(10)-Б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Каленик І.І.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 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00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7(11)-Б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Каленик І.І.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4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uk-UA" sz="24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892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65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C83A1-1D05-42CB-A07A-D4083382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E069262-BD0E-4F0F-9803-F1C0A47DD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052281"/>
              </p:ext>
            </p:extLst>
          </p:nvPr>
        </p:nvGraphicFramePr>
        <p:xfrm>
          <a:off x="2556296" y="562063"/>
          <a:ext cx="6042421" cy="5056823"/>
        </p:xfrm>
        <a:graphic>
          <a:graphicData uri="http://schemas.openxmlformats.org/drawingml/2006/table">
            <a:tbl>
              <a:tblPr firstRow="1" firstCol="1" bandRow="1"/>
              <a:tblGrid>
                <a:gridCol w="1383585">
                  <a:extLst>
                    <a:ext uri="{9D8B030D-6E8A-4147-A177-3AD203B41FA5}">
                      <a16:colId xmlns:a16="http://schemas.microsoft.com/office/drawing/2014/main" val="4077649728"/>
                    </a:ext>
                  </a:extLst>
                </a:gridCol>
                <a:gridCol w="2010488">
                  <a:extLst>
                    <a:ext uri="{9D8B030D-6E8A-4147-A177-3AD203B41FA5}">
                      <a16:colId xmlns:a16="http://schemas.microsoft.com/office/drawing/2014/main" val="973189837"/>
                    </a:ext>
                  </a:extLst>
                </a:gridCol>
                <a:gridCol w="920009">
                  <a:extLst>
                    <a:ext uri="{9D8B030D-6E8A-4147-A177-3AD203B41FA5}">
                      <a16:colId xmlns:a16="http://schemas.microsoft.com/office/drawing/2014/main" val="3163865614"/>
                    </a:ext>
                  </a:extLst>
                </a:gridCol>
                <a:gridCol w="1728339">
                  <a:extLst>
                    <a:ext uri="{9D8B030D-6E8A-4147-A177-3AD203B41FA5}">
                      <a16:colId xmlns:a16="http://schemas.microsoft.com/office/drawing/2014/main" val="3154102464"/>
                    </a:ext>
                  </a:extLst>
                </a:gridCol>
              </a:tblGrid>
              <a:tr h="23678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Англійська мова</a:t>
                      </a:r>
                      <a:endParaRPr lang="uk-UA" sz="2400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908588"/>
                  </a:ext>
                </a:extLst>
              </a:tr>
              <a:tr h="236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4(8)-В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Ринська Ю.О.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114707"/>
                  </a:ext>
                </a:extLst>
              </a:tr>
              <a:tr h="236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Магіс В.В.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444998"/>
                  </a:ext>
                </a:extLst>
              </a:tr>
              <a:tr h="236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4(8)-Г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Ринська Ю.О.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736050"/>
                  </a:ext>
                </a:extLst>
              </a:tr>
              <a:tr h="236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Магіс В.В.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892462"/>
                  </a:ext>
                </a:extLst>
              </a:tr>
              <a:tr h="236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5(9)-В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Нацвін І.Л.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607375"/>
                  </a:ext>
                </a:extLst>
              </a:tr>
              <a:tr h="236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Пясецька Т.Л.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23959"/>
                  </a:ext>
                </a:extLst>
              </a:tr>
              <a:tr h="236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6(10)-В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Нацвін І.Л.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192703"/>
                  </a:ext>
                </a:extLst>
              </a:tr>
              <a:tr h="236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Пясецька Т.Л.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721621"/>
                  </a:ext>
                </a:extLst>
              </a:tr>
              <a:tr h="236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7(11)-В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Пальчикова М.М.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127835"/>
                  </a:ext>
                </a:extLst>
              </a:tr>
              <a:tr h="236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Ринська Ю.О.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427886"/>
                  </a:ext>
                </a:extLst>
              </a:tr>
              <a:tr h="236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7(11)-Г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Пясецька Т.Л.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877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1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AE2B9-909B-4129-ACC6-4009294D2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9BDC07-D7FA-4DF0-8D1C-FE46E1383B39}"/>
              </a:ext>
            </a:extLst>
          </p:cNvPr>
          <p:cNvSpPr/>
          <p:nvPr/>
        </p:nvSpPr>
        <p:spPr>
          <a:xfrm>
            <a:off x="1124125" y="1317813"/>
            <a:ext cx="7910818" cy="34932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Освіта –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найвеличніше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 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з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усіх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земних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 благ, 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але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тільки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тоді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, 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коли вона </a:t>
            </a:r>
            <a:r>
              <a:rPr lang="ru-RU" sz="2800" b="1" u="sng" dirty="0" err="1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найвищої</a:t>
            </a:r>
            <a:r>
              <a:rPr lang="ru-RU" sz="2800" b="1" u="sng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 </a:t>
            </a:r>
            <a:r>
              <a:rPr lang="ru-RU" sz="2800" b="1" u="sng" dirty="0" err="1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якості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. 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Інакше вона абсолютно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даремна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.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entury Gothic"/>
              </a:rPr>
              <a:t>         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800" dirty="0">
                <a:solidFill>
                  <a:prstClr val="black"/>
                </a:solidFill>
                <a:latin typeface="Century Gothic"/>
              </a:rPr>
              <a:t>                                 </a:t>
            </a:r>
            <a:r>
              <a:rPr lang="ru-RU" sz="2800" dirty="0" err="1">
                <a:solidFill>
                  <a:prstClr val="black"/>
                </a:solidFill>
                <a:latin typeface="Century Gothic"/>
              </a:rPr>
              <a:t>Редьярд</a:t>
            </a:r>
            <a:r>
              <a:rPr lang="ru-RU" sz="28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Century Gothic"/>
              </a:rPr>
              <a:t>Кіплінг</a:t>
            </a:r>
            <a:r>
              <a:rPr lang="ru-RU" sz="2800" dirty="0">
                <a:solidFill>
                  <a:prstClr val="black"/>
                </a:solidFill>
                <a:latin typeface="Century Gothic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D5B206-2793-43E1-A567-653C94717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925" y="4193476"/>
            <a:ext cx="2883658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EA89E-B821-43A0-8DA8-EDFD3D052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015" y="880844"/>
            <a:ext cx="6763871" cy="671860"/>
          </a:xfrm>
        </p:spPr>
        <p:txBody>
          <a:bodyPr>
            <a:normAutofit fontScale="90000"/>
          </a:bodyPr>
          <a:lstStyle/>
          <a:p>
            <a:pPr indent="449580">
              <a:lnSpc>
                <a:spcPct val="100000"/>
              </a:lnSpc>
              <a:spcAft>
                <a:spcPts val="0"/>
              </a:spcAft>
            </a:pP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 кадрової політики :</a:t>
            </a:r>
            <a:b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DE2AA2-B66D-4237-B891-B456832A42A8}"/>
              </a:ext>
            </a:extLst>
          </p:cNvPr>
          <p:cNvSpPr/>
          <p:nvPr/>
        </p:nvSpPr>
        <p:spPr>
          <a:xfrm>
            <a:off x="2306972" y="1410447"/>
            <a:ext cx="661891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1B0E66"/>
                </a:solidFill>
              </a:rPr>
              <a:t>забезпечення кваліфікованими працівниками,</a:t>
            </a:r>
          </a:p>
          <a:p>
            <a:endParaRPr lang="uk-UA" sz="2400" b="1" dirty="0">
              <a:solidFill>
                <a:srgbClr val="1B0E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1B0E66"/>
                </a:solidFill>
              </a:rPr>
              <a:t>створення оптимальних умов для розвитку їхнього потенціалу,</a:t>
            </a:r>
          </a:p>
          <a:p>
            <a:endParaRPr lang="uk-UA" sz="2400" b="1" dirty="0">
              <a:solidFill>
                <a:srgbClr val="1B0E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1B0E66"/>
                </a:solidFill>
              </a:rPr>
              <a:t>зміцнення корпоративної культури, </a:t>
            </a:r>
          </a:p>
          <a:p>
            <a:endParaRPr lang="uk-UA" sz="2400" b="1" dirty="0">
              <a:solidFill>
                <a:srgbClr val="1B0E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1B0E66"/>
                </a:solidFill>
              </a:rPr>
              <a:t>підвищення якості освітнього процесу,</a:t>
            </a:r>
          </a:p>
          <a:p>
            <a:endParaRPr lang="uk-UA" sz="2400" b="1" dirty="0">
              <a:solidFill>
                <a:srgbClr val="1B0E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1B0E66"/>
                </a:solidFill>
              </a:rPr>
              <a:t>досягнення стратегічної мети гімназії №1.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699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6F82E-693E-4067-89E8-772A38CF0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449580" algn="ctr">
              <a:lnSpc>
                <a:spcPct val="115000"/>
              </a:lnSpc>
              <a:spcAft>
                <a:spcPts val="295"/>
              </a:spcAft>
            </a:pPr>
            <a:r>
              <a:rPr lang="uk-UA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Шість учителів підвищили кваліфікаційну категорію:</a:t>
            </a:r>
            <a:endParaRPr lang="uk-UA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B31D983-5B77-40D3-9EE0-0B6D2A2AE7CA}"/>
              </a:ext>
            </a:extLst>
          </p:cNvPr>
          <p:cNvSpPr/>
          <p:nvPr/>
        </p:nvSpPr>
        <p:spPr>
          <a:xfrm>
            <a:off x="2285999" y="1720840"/>
            <a:ext cx="676387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Олена КОЗУПИЦЯ - спеціаліст другої категорії</a:t>
            </a:r>
          </a:p>
          <a:p>
            <a:endParaRPr lang="uk-UA" sz="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400" b="1" dirty="0" err="1">
                <a:solidFill>
                  <a:schemeClr val="accent6">
                    <a:lumMod val="50000"/>
                  </a:schemeClr>
                </a:solidFill>
              </a:rPr>
              <a:t>Вячеслав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 МАРЧЕНКО - спеціаліст другої категорії</a:t>
            </a:r>
          </a:p>
          <a:p>
            <a:endParaRPr lang="uk-UA" sz="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Інна ЯРОШЕНКО - спеціаліст першої категорії</a:t>
            </a:r>
          </a:p>
          <a:p>
            <a:endParaRPr lang="uk-UA" sz="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Наталія ТОПЧІЙ - спеціаліст вищої категорії</a:t>
            </a:r>
          </a:p>
          <a:p>
            <a:endParaRPr lang="uk-UA" sz="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Наталія СЕМЕНЦОВА - спеціаліст вищої категорії</a:t>
            </a:r>
          </a:p>
          <a:p>
            <a:endParaRPr lang="uk-UA" sz="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Юлія РИНСЬКА - спеціаліст вищої категорії</a:t>
            </a:r>
          </a:p>
        </p:txBody>
      </p:sp>
    </p:spTree>
    <p:extLst>
      <p:ext uri="{BB962C8B-B14F-4D97-AF65-F5344CB8AC3E}">
        <p14:creationId xmlns:p14="http://schemas.microsoft.com/office/powerpoint/2010/main" val="162671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28345-806E-4663-8CE3-A236E7871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err="1">
                <a:solidFill>
                  <a:srgbClr val="FF0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Присвоєно</a:t>
            </a:r>
            <a:r>
              <a:rPr lang="ru-RU" b="1" dirty="0">
                <a:solidFill>
                  <a:srgbClr val="FF0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b="1" dirty="0">
                <a:solidFill>
                  <a:srgbClr val="FF0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b="1" dirty="0">
                <a:solidFill>
                  <a:srgbClr val="FF0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«старший учитель»:</a:t>
            </a:r>
            <a:endParaRPr lang="uk-UA" b="1" dirty="0">
              <a:solidFill>
                <a:srgbClr val="FF00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124A01-522B-4F05-86EB-9A6C6F013B72}"/>
              </a:ext>
            </a:extLst>
          </p:cNvPr>
          <p:cNvSpPr/>
          <p:nvPr/>
        </p:nvSpPr>
        <p:spPr>
          <a:xfrm>
            <a:off x="2380130" y="1712329"/>
            <a:ext cx="6763870" cy="3280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Алла ГРИЦИНА, учитель математики</a:t>
            </a: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endParaRPr lang="uk-UA" sz="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Наталія ТОПЧІЙ, учитель української мови і літератури</a:t>
            </a: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endParaRPr lang="uk-UA" sz="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Оксана БОЙКО, учитель англійської мови</a:t>
            </a: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endParaRPr lang="uk-UA" sz="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Олена МАРЧЕНКО, учитель англійської мови</a:t>
            </a: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endParaRPr lang="uk-UA" sz="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Наталія СЕМЕНЦОВА, учитель трудового навчання</a:t>
            </a: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endParaRPr lang="uk-UA" sz="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ДАШКІНА, учитель німецької мови</a:t>
            </a:r>
          </a:p>
        </p:txBody>
      </p:sp>
    </p:spTree>
    <p:extLst>
      <p:ext uri="{BB962C8B-B14F-4D97-AF65-F5344CB8AC3E}">
        <p14:creationId xmlns:p14="http://schemas.microsoft.com/office/powerpoint/2010/main" val="33581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743" y="880844"/>
            <a:ext cx="7172589" cy="629174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– </a:t>
            </a:r>
            <a:r>
              <a:rPr lang="ru-RU" sz="40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</a:t>
            </a:r>
            <a:r>
              <a:rPr lang="ru-RU" sz="40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40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передусім</a:t>
            </a:r>
            <a:r>
              <a:rPr lang="ru-RU" sz="40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учитель. </a:t>
            </a:r>
            <a:br>
              <a:rPr lang="ru-RU" sz="40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Особистість</a:t>
            </a:r>
            <a:r>
              <a:rPr lang="ru-RU" sz="40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учителя – </a:t>
            </a:r>
            <a:br>
              <a:rPr lang="ru-RU" sz="40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наріжний</a:t>
            </a:r>
            <a:r>
              <a:rPr lang="ru-RU" sz="40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40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камінь</a:t>
            </a:r>
            <a:r>
              <a:rPr lang="ru-RU" sz="40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40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виховання</a:t>
            </a:r>
            <a:r>
              <a:rPr lang="ru-RU" sz="40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  <a:br>
              <a:rPr lang="ru-RU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dirty="0">
              <a:solidFill>
                <a:srgbClr val="1B0E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A70702-41AB-4B22-9B66-835BB3E14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1065402" y="2891679"/>
            <a:ext cx="7969541" cy="318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73F58-69BE-43B1-A7FC-C0ACC210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080" y="509096"/>
            <a:ext cx="5622968" cy="1127498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квітня 2021 року освітню діяльність </a:t>
            </a:r>
            <a:b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Гімназії №1 здійснюють 63 педагоги: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414AF3-2491-4335-84BA-64CD3D4D94B5}"/>
              </a:ext>
            </a:extLst>
          </p:cNvPr>
          <p:cNvSpPr/>
          <p:nvPr/>
        </p:nvSpPr>
        <p:spPr>
          <a:xfrm>
            <a:off x="2286000" y="2141115"/>
            <a:ext cx="4572000" cy="32622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кандидати педагогічних наук</a:t>
            </a: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учителів-методистів</a:t>
            </a: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старших учителі</a:t>
            </a: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 спеціалістів вищої категорії </a:t>
            </a: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спеціалістів першої категорії</a:t>
            </a: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спеціалісти другої категорії</a:t>
            </a:r>
          </a:p>
          <a:p>
            <a:pPr algn="just">
              <a:lnSpc>
                <a:spcPct val="115000"/>
              </a:lnSpc>
              <a:spcAft>
                <a:spcPts val="295"/>
              </a:spcAft>
            </a:pP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спеціалісти</a:t>
            </a:r>
          </a:p>
        </p:txBody>
      </p:sp>
    </p:spTree>
    <p:extLst>
      <p:ext uri="{BB962C8B-B14F-4D97-AF65-F5344CB8AC3E}">
        <p14:creationId xmlns:p14="http://schemas.microsoft.com/office/powerpoint/2010/main" val="91352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6EB475-7267-4FC9-8006-3846743A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143" y="404556"/>
            <a:ext cx="6693988" cy="74987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60B13-6A5C-47F2-8EFB-CEE13FAC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1E7C9FA-33FF-4C5F-A8FB-3951EDC9A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7522" y="1105035"/>
            <a:ext cx="2337151" cy="13778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0940DB-2A17-443E-BCFD-75A572083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676" y="2046686"/>
            <a:ext cx="2298391" cy="13778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81138D-C838-4CB7-B6B2-F4322A1F5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628" y="3102690"/>
            <a:ext cx="2298391" cy="13778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74B3B5-40C5-41EF-8BF3-7A3815CCA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1264" y="4158694"/>
            <a:ext cx="2298391" cy="13778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487361-4D2A-4B18-BE67-BCD4A3ADE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609" y="5426175"/>
            <a:ext cx="2298391" cy="13778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82BC41-A84F-4BB3-A8D6-7EBB6217C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5278" y="865859"/>
            <a:ext cx="2875775" cy="25586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B8CC6D-3BC2-4420-A585-83A9AD25F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039" y="3512461"/>
            <a:ext cx="257883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FC42A-EB39-4CE8-ADE5-242A3D8AA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83A825D2-91D2-4C2F-9E09-71F364B55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0D027E39-8846-411C-B78B-492EACE5C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30" y="436228"/>
            <a:ext cx="8409323" cy="49457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AFC19A-92BD-4BE1-89C7-36D2B0C02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873" y="2343266"/>
            <a:ext cx="3713319" cy="31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17CCD-F6DD-4B01-9174-806F2F11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729" y="280390"/>
            <a:ext cx="6763871" cy="1127498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70FE9B-74EB-4E06-BAAF-6B5E4D39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18" y="2101034"/>
            <a:ext cx="6825498" cy="440913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A4731D-2A69-4F96-99D5-CDA8F65A6571}"/>
              </a:ext>
            </a:extLst>
          </p:cNvPr>
          <p:cNvSpPr/>
          <p:nvPr/>
        </p:nvSpPr>
        <p:spPr>
          <a:xfrm>
            <a:off x="1409350" y="280390"/>
            <a:ext cx="7664397" cy="175432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«Життя – </a:t>
            </a:r>
            <a:r>
              <a:rPr lang="ru-RU" sz="3600" b="1" dirty="0" err="1">
                <a:solidFill>
                  <a:srgbClr val="C00000"/>
                </a:solidFill>
              </a:rPr>
              <a:t>це</a:t>
            </a:r>
            <a:r>
              <a:rPr lang="ru-RU" sz="3600" b="1" dirty="0">
                <a:solidFill>
                  <a:srgbClr val="C00000"/>
                </a:solidFill>
              </a:rPr>
              <a:t> гарт,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Життя – </a:t>
            </a:r>
            <a:r>
              <a:rPr lang="ru-RU" sz="3600" b="1" dirty="0" err="1">
                <a:solidFill>
                  <a:srgbClr val="C00000"/>
                </a:solidFill>
              </a:rPr>
              <a:t>це</a:t>
            </a:r>
            <a:r>
              <a:rPr lang="ru-RU" sz="3600" b="1" dirty="0">
                <a:solidFill>
                  <a:srgbClr val="C00000"/>
                </a:solidFill>
              </a:rPr>
              <a:t> шанс,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Лише у </a:t>
            </a:r>
            <a:r>
              <a:rPr lang="ru-RU" sz="3600" b="1" dirty="0" err="1">
                <a:solidFill>
                  <a:srgbClr val="C00000"/>
                </a:solidFill>
              </a:rPr>
              <a:t>праці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здобувають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крила</a:t>
            </a:r>
            <a:r>
              <a:rPr lang="ru-RU" sz="3600" b="1" dirty="0">
                <a:solidFill>
                  <a:srgbClr val="C00000"/>
                </a:solidFill>
              </a:rPr>
              <a:t>»</a:t>
            </a:r>
            <a:endParaRPr lang="uk-U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32F183-029D-42C8-B86C-D2B32B00664E}"/>
              </a:ext>
            </a:extLst>
          </p:cNvPr>
          <p:cNvSpPr/>
          <p:nvPr/>
        </p:nvSpPr>
        <p:spPr>
          <a:xfrm>
            <a:off x="2802242" y="407130"/>
            <a:ext cx="55133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u="sng" dirty="0">
                <a:solidFill>
                  <a:srgbClr val="7030A0"/>
                </a:solidFill>
              </a:rPr>
              <a:t>Освіта у швидкому світі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F2A630-07EE-4043-BAD4-E5CB901635A3}"/>
              </a:ext>
            </a:extLst>
          </p:cNvPr>
          <p:cNvSpPr/>
          <p:nvPr/>
        </p:nvSpPr>
        <p:spPr>
          <a:xfrm>
            <a:off x="2593648" y="1115016"/>
            <a:ext cx="67896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Red Queen Effect</a:t>
            </a:r>
          </a:p>
          <a:p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Треба бігти з усіх ніг, </a:t>
            </a:r>
          </a:p>
          <a:p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щоб тільки залишатися на місці, </a:t>
            </a:r>
          </a:p>
          <a:p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а щоб кудись потрапити,</a:t>
            </a:r>
          </a:p>
          <a:p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треба бігти, як мінімум, </a:t>
            </a:r>
          </a:p>
          <a:p>
            <a:r>
              <a:rPr lang="uk-UA" sz="3600" b="1" u="sng" dirty="0">
                <a:solidFill>
                  <a:schemeClr val="accent6">
                    <a:lumMod val="50000"/>
                  </a:schemeClr>
                </a:solidFill>
              </a:rPr>
              <a:t>удвічі швидше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! </a:t>
            </a:r>
          </a:p>
          <a:p>
            <a:r>
              <a:rPr lang="uk-UA" dirty="0"/>
              <a:t>     Льюїс Керролл,</a:t>
            </a:r>
          </a:p>
          <a:p>
            <a:r>
              <a:rPr lang="uk-UA" dirty="0"/>
              <a:t> «Аліса в країні чудес»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37941C-EC64-442A-9A23-5F28E5457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2" t="12800" r="3956" b="4480"/>
          <a:stretch/>
        </p:blipFill>
        <p:spPr>
          <a:xfrm>
            <a:off x="5110385" y="4477997"/>
            <a:ext cx="3768696" cy="220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3C32B-46FE-49E6-913E-A3F3CC81C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D0B3EC-9C7B-475E-AB32-3A0EA3A1E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95" y="754064"/>
            <a:ext cx="4468755" cy="27678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2F3BE2-F572-4F89-A133-095C98C82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220" y="3554773"/>
            <a:ext cx="3782052" cy="28446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4F317F-AEE4-4295-9499-ABB57F029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356" y="3521888"/>
            <a:ext cx="2731245" cy="2773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BA2D70-99C4-4966-B2FC-139BEB0EF6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49"/>
          <a:stretch/>
        </p:blipFill>
        <p:spPr>
          <a:xfrm>
            <a:off x="6117356" y="562192"/>
            <a:ext cx="2541478" cy="27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D538F-5241-4F67-B1D1-F8DE63F24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4276B7-C03C-46A3-A9A8-5E2CDF7E5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60" y="415255"/>
            <a:ext cx="7533314" cy="564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0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F9A4DD-CB60-46F3-97DE-89956B9CC58D}"/>
              </a:ext>
            </a:extLst>
          </p:cNvPr>
          <p:cNvSpPr/>
          <p:nvPr/>
        </p:nvSpPr>
        <p:spPr>
          <a:xfrm>
            <a:off x="2384276" y="1087875"/>
            <a:ext cx="66486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Кожна </a:t>
            </a:r>
            <a:r>
              <a:rPr lang="ru-RU" sz="3600" b="1" u="sng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дитина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не </a:t>
            </a: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залежно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від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її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здібностей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u="sng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має</a:t>
            </a:r>
            <a:r>
              <a:rPr lang="ru-RU" sz="36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 право на </a:t>
            </a:r>
            <a:r>
              <a:rPr lang="ru-RU" sz="3600" b="1" u="sng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успіх</a:t>
            </a:r>
            <a:r>
              <a:rPr lang="ru-RU" sz="36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 у </a:t>
            </a:r>
            <a:r>
              <a:rPr lang="ru-RU" sz="3600" b="1" u="sng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житті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на </a:t>
            </a: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максимальне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розкриття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власних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здібностей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яке </a:t>
            </a: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може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запропонувати</a:t>
            </a:r>
            <a:endParaRPr lang="ru-RU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якісна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освіта</a:t>
            </a:r>
            <a:endParaRPr lang="ru-RU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68951B-0728-42AD-A4E1-6A7CD4941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36" y="321261"/>
            <a:ext cx="2506292" cy="26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D139FC-7D67-4648-B86C-23BCF7245CD2}"/>
              </a:ext>
            </a:extLst>
          </p:cNvPr>
          <p:cNvSpPr/>
          <p:nvPr/>
        </p:nvSpPr>
        <p:spPr>
          <a:xfrm>
            <a:off x="3067940" y="355854"/>
            <a:ext cx="5640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Якість учнів</a:t>
            </a:r>
            <a:endParaRPr lang="uk-UA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0DF163-28AF-495C-866C-6DFC72691620}"/>
              </a:ext>
            </a:extLst>
          </p:cNvPr>
          <p:cNvSpPr/>
          <p:nvPr/>
        </p:nvSpPr>
        <p:spPr>
          <a:xfrm>
            <a:off x="3598396" y="940629"/>
            <a:ext cx="548578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b="1" dirty="0">
                <a:solidFill>
                  <a:srgbClr val="7030A0"/>
                </a:solidFill>
              </a:rPr>
              <a:t>Учень і тільки </a:t>
            </a:r>
          </a:p>
          <a:p>
            <a:r>
              <a:rPr lang="uk-UA" sz="3000" b="1" u="sng" dirty="0">
                <a:solidFill>
                  <a:srgbClr val="7030A0"/>
                </a:solidFill>
              </a:rPr>
              <a:t>учень є "носієм" якості освіти</a:t>
            </a:r>
            <a:r>
              <a:rPr lang="uk-UA" sz="3000" b="1" dirty="0">
                <a:solidFill>
                  <a:srgbClr val="7030A0"/>
                </a:solidFill>
              </a:rPr>
              <a:t>, </a:t>
            </a:r>
          </a:p>
          <a:p>
            <a:r>
              <a:rPr lang="uk-UA" sz="3000" b="1" dirty="0">
                <a:solidFill>
                  <a:srgbClr val="7030A0"/>
                </a:solidFill>
              </a:rPr>
              <a:t>він є активним суб’єктом і </a:t>
            </a:r>
          </a:p>
          <a:p>
            <a:r>
              <a:rPr lang="uk-UA" sz="3000" b="1" dirty="0">
                <a:solidFill>
                  <a:srgbClr val="7030A0"/>
                </a:solidFill>
              </a:rPr>
              <a:t>співтворцем власного навчання.</a:t>
            </a:r>
          </a:p>
          <a:p>
            <a:endParaRPr lang="uk-UA" sz="3200" b="1" dirty="0">
              <a:solidFill>
                <a:srgbClr val="7030A0"/>
              </a:solidFill>
            </a:endParaRPr>
          </a:p>
          <a:p>
            <a:r>
              <a:rPr lang="uk-UA" sz="3200" b="1" dirty="0">
                <a:solidFill>
                  <a:srgbClr val="7030A0"/>
                </a:solidFill>
              </a:rPr>
              <a:t> Саме учень та його батьки відіграють ключову роль </a:t>
            </a:r>
          </a:p>
          <a:p>
            <a:r>
              <a:rPr lang="uk-UA" sz="3200" b="1" dirty="0">
                <a:solidFill>
                  <a:srgbClr val="7030A0"/>
                </a:solidFill>
              </a:rPr>
              <a:t>у формуванні уявлень </a:t>
            </a:r>
          </a:p>
          <a:p>
            <a:r>
              <a:rPr lang="uk-UA" sz="3200" b="1" dirty="0">
                <a:solidFill>
                  <a:srgbClr val="7030A0"/>
                </a:solidFill>
              </a:rPr>
              <a:t>про якість освіти. </a:t>
            </a:r>
          </a:p>
          <a:p>
            <a:endParaRPr lang="uk-UA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998262-B036-4BA7-96BD-4F18AEF0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6941"/>
            <a:ext cx="3598396" cy="498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DC0C32-76A5-4FF2-84ED-4FB1A7BC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" y="418744"/>
            <a:ext cx="9115515" cy="57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F24F65-3175-479F-9A7D-0DC238D1F71C}"/>
              </a:ext>
            </a:extLst>
          </p:cNvPr>
          <p:cNvSpPr/>
          <p:nvPr/>
        </p:nvSpPr>
        <p:spPr>
          <a:xfrm>
            <a:off x="2403445" y="3575131"/>
            <a:ext cx="6581163" cy="25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44444"/>
                </a:solidFill>
                <a:latin typeface="Open Sans"/>
              </a:rPr>
              <a:t>STEM-</a:t>
            </a:r>
            <a:r>
              <a:rPr lang="uk-UA" b="1" dirty="0">
                <a:solidFill>
                  <a:srgbClr val="444444"/>
                </a:solidFill>
                <a:latin typeface="Open Sans"/>
              </a:rPr>
              <a:t>освіта – це низка чи послідовність курсів або програм навчання, яка готує учнів до успішного працевлаштування, до освіти після школи або для того й іншого, вимагає різних і більш технічно складних навичок, зокрема із застосуванням математичних знань і наукових понять.</a:t>
            </a:r>
            <a:endParaRPr lang="uk-UA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9EBB9D-DCE3-4688-895E-861196E82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17" y="518525"/>
            <a:ext cx="4471333" cy="24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27EDD-EF7E-441B-8B7D-C51DBF1B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84A95A-17A7-48E0-A88A-F7E51F2FB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94" y="72869"/>
            <a:ext cx="5170206" cy="6462758"/>
          </a:xfrm>
        </p:spPr>
      </p:pic>
    </p:spTree>
    <p:extLst>
      <p:ext uri="{BB962C8B-B14F-4D97-AF65-F5344CB8AC3E}">
        <p14:creationId xmlns:p14="http://schemas.microsoft.com/office/powerpoint/2010/main" val="37625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778CD-9F2A-4A52-AC34-820DF0CF2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1ABF5F-4FC7-4513-AC68-DE23AEB5B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028" y="3856912"/>
            <a:ext cx="6937695" cy="2399713"/>
          </a:xfrm>
        </p:spPr>
        <p:txBody>
          <a:bodyPr>
            <a:normAutofit fontScale="92500" lnSpcReduction="20000"/>
          </a:bodyPr>
          <a:lstStyle/>
          <a:p>
            <a:pPr marL="0" fontAlgn="base">
              <a:lnSpc>
                <a:spcPct val="11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CLIL – </a:t>
            </a:r>
            <a:r>
              <a:rPr lang="ru-RU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це</a:t>
            </a: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навчання</a:t>
            </a: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загальним</a:t>
            </a: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знанням</a:t>
            </a: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, </a:t>
            </a:r>
          </a:p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а не </a:t>
            </a:r>
            <a:r>
              <a:rPr lang="ru-RU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мультимовності</a:t>
            </a: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, тому </a:t>
            </a:r>
            <a:r>
              <a:rPr lang="ru-RU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це</a:t>
            </a: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додаткова</a:t>
            </a: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georgia" panose="02040502050405020303" pitchFamily="18" charset="0"/>
              </a:rPr>
              <a:t>функція</a:t>
            </a:r>
            <a:endParaRPr lang="ru-RU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0" fontAlgn="base">
              <a:lnSpc>
                <a:spcPct val="110000"/>
              </a:lnSpc>
              <a:spcBef>
                <a:spcPts val="0"/>
              </a:spcBef>
            </a:pPr>
            <a:r>
              <a:rPr lang="ru-RU" sz="2400" dirty="0" err="1">
                <a:solidFill>
                  <a:srgbClr val="151515"/>
                </a:solidFill>
                <a:latin typeface="georgia" panose="02040502050405020303" pitchFamily="18" charset="0"/>
              </a:rPr>
              <a:t>навчання</a:t>
            </a:r>
            <a:r>
              <a:rPr lang="ru-RU" sz="2400" dirty="0">
                <a:solidFill>
                  <a:srgbClr val="151515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151515"/>
                </a:solidFill>
                <a:latin typeface="georgia" panose="02040502050405020303" pitchFamily="18" charset="0"/>
              </a:rPr>
              <a:t>базується</a:t>
            </a:r>
            <a:r>
              <a:rPr lang="ru-RU" sz="2400" dirty="0">
                <a:solidFill>
                  <a:srgbClr val="151515"/>
                </a:solidFill>
                <a:latin typeface="georgia" panose="02040502050405020303" pitchFamily="18" charset="0"/>
              </a:rPr>
              <a:t> на </a:t>
            </a:r>
            <a:r>
              <a:rPr lang="ru-RU" sz="2400" dirty="0" err="1">
                <a:solidFill>
                  <a:srgbClr val="151515"/>
                </a:solidFill>
                <a:latin typeface="georgia" panose="02040502050405020303" pitchFamily="18" charset="0"/>
              </a:rPr>
              <a:t>основних</a:t>
            </a:r>
            <a:r>
              <a:rPr lang="ru-RU" sz="2400" dirty="0">
                <a:solidFill>
                  <a:srgbClr val="151515"/>
                </a:solidFill>
                <a:latin typeface="georgia" panose="02040502050405020303" pitchFamily="18" charset="0"/>
              </a:rPr>
              <a:t> 4 «С»:</a:t>
            </a:r>
          </a:p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151515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content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communication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cognition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and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culture</a:t>
            </a:r>
            <a:r>
              <a:rPr lang="ru-RU" sz="2400" dirty="0">
                <a:solidFill>
                  <a:srgbClr val="151515"/>
                </a:solidFill>
                <a:latin typeface="georgia" panose="02040502050405020303" pitchFamily="18" charset="0"/>
              </a:rPr>
              <a:t>. </a:t>
            </a:r>
            <a:r>
              <a:rPr lang="ru-RU" sz="2400" dirty="0" err="1">
                <a:solidFill>
                  <a:srgbClr val="151515"/>
                </a:solidFill>
                <a:latin typeface="georgia" panose="02040502050405020303" pitchFamily="18" charset="0"/>
              </a:rPr>
              <a:t>Всі</a:t>
            </a:r>
            <a:r>
              <a:rPr lang="ru-RU" sz="2400" dirty="0">
                <a:solidFill>
                  <a:srgbClr val="151515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151515"/>
                </a:solidFill>
                <a:latin typeface="georgia" panose="02040502050405020303" pitchFamily="18" charset="0"/>
              </a:rPr>
              <a:t>ці</a:t>
            </a:r>
            <a:r>
              <a:rPr lang="ru-RU" sz="2400" dirty="0">
                <a:solidFill>
                  <a:srgbClr val="151515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151515"/>
                </a:solidFill>
                <a:latin typeface="georgia" panose="02040502050405020303" pitchFamily="18" charset="0"/>
              </a:rPr>
              <a:t>компоненти</a:t>
            </a:r>
            <a:r>
              <a:rPr lang="ru-RU" sz="2400" dirty="0">
                <a:solidFill>
                  <a:srgbClr val="151515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151515"/>
                </a:solidFill>
                <a:latin typeface="georgia" panose="02040502050405020303" pitchFamily="18" charset="0"/>
              </a:rPr>
              <a:t>знаходяться</a:t>
            </a:r>
            <a:r>
              <a:rPr lang="ru-RU" sz="2400" dirty="0">
                <a:solidFill>
                  <a:srgbClr val="151515"/>
                </a:solidFill>
                <a:latin typeface="georgia" panose="02040502050405020303" pitchFamily="18" charset="0"/>
              </a:rPr>
              <a:t> в </a:t>
            </a:r>
            <a:r>
              <a:rPr lang="ru-RU" sz="2400" dirty="0" err="1">
                <a:solidFill>
                  <a:srgbClr val="151515"/>
                </a:solidFill>
                <a:latin typeface="georgia" panose="02040502050405020303" pitchFamily="18" charset="0"/>
              </a:rPr>
              <a:t>тісному</a:t>
            </a:r>
            <a:r>
              <a:rPr lang="ru-RU" sz="2400" dirty="0">
                <a:solidFill>
                  <a:srgbClr val="151515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151515"/>
                </a:solidFill>
                <a:latin typeface="georgia" panose="02040502050405020303" pitchFamily="18" charset="0"/>
              </a:rPr>
              <a:t>зв</a:t>
            </a:r>
            <a:r>
              <a:rPr lang="en-US" sz="2400" dirty="0">
                <a:solidFill>
                  <a:srgbClr val="151515"/>
                </a:solidFill>
                <a:latin typeface="georgia" panose="02040502050405020303" pitchFamily="18" charset="0"/>
              </a:rPr>
              <a:t>’</a:t>
            </a:r>
            <a:r>
              <a:rPr lang="uk-UA" sz="2400" dirty="0" err="1">
                <a:solidFill>
                  <a:srgbClr val="151515"/>
                </a:solidFill>
                <a:latin typeface="georgia" panose="02040502050405020303" pitchFamily="18" charset="0"/>
              </a:rPr>
              <a:t>язку</a:t>
            </a:r>
            <a:endParaRPr lang="ru-RU" sz="2400" dirty="0">
              <a:solidFill>
                <a:srgbClr val="151515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8518BC-324B-4B4E-9E72-3DF8A86DF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2" y="293153"/>
            <a:ext cx="8061820" cy="329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093C6-C0B8-4BE5-967F-A1C10631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577BFF-D514-48C9-A096-811986F98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01" y="388284"/>
            <a:ext cx="5764983" cy="5764983"/>
          </a:xfrm>
        </p:spPr>
      </p:pic>
    </p:spTree>
    <p:extLst>
      <p:ext uri="{BB962C8B-B14F-4D97-AF65-F5344CB8AC3E}">
        <p14:creationId xmlns:p14="http://schemas.microsoft.com/office/powerpoint/2010/main" val="16487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87706-20EF-4022-81AF-BD628F25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129" y="350712"/>
            <a:ext cx="6763871" cy="112749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Ефективність управління </a:t>
            </a:r>
            <a:b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Сумською гімназією №1 </a:t>
            </a:r>
            <a:b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досягається завдяки: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75AC223-B3C9-4115-9AF3-1C7F5409A3F6}"/>
              </a:ext>
            </a:extLst>
          </p:cNvPr>
          <p:cNvSpPr/>
          <p:nvPr/>
        </p:nvSpPr>
        <p:spPr>
          <a:xfrm>
            <a:off x="2319556" y="2031884"/>
            <a:ext cx="6763870" cy="3765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uk-UA" sz="2800" b="1" kern="100" dirty="0">
                <a:solidFill>
                  <a:srgbClr val="1E107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сучасним науковим підходам,</a:t>
            </a:r>
          </a:p>
          <a:p>
            <a:pPr lvl="0" algn="just">
              <a:spcAft>
                <a:spcPts val="800"/>
              </a:spcAft>
            </a:pPr>
            <a:endParaRPr lang="uk-UA" sz="800" b="1" dirty="0">
              <a:solidFill>
                <a:srgbClr val="1E1072"/>
              </a:solidFill>
            </a:endParaRP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uk-UA" sz="2800" b="1" kern="100" dirty="0">
                <a:solidFill>
                  <a:srgbClr val="1E107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упровадження перспективного досвіду управління освітнім закладом,</a:t>
            </a: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uk-UA" sz="800" b="1" dirty="0">
              <a:solidFill>
                <a:srgbClr val="1E1072"/>
              </a:solidFill>
            </a:endParaRP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uk-UA" sz="2800" b="1" kern="100" dirty="0">
                <a:solidFill>
                  <a:srgbClr val="1E107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дослідженню динаміки розвитку закладу освіти з усіх напрямків діяльності на основі моніторингу та аналізу результатів,</a:t>
            </a:r>
            <a:endParaRPr lang="uk-UA" sz="2800" b="1" dirty="0">
              <a:solidFill>
                <a:srgbClr val="1E1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3070F-3904-4FFC-A094-03A1C9400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FB358E-0EAC-4F4A-9413-91C96A39B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818" y="472266"/>
            <a:ext cx="3640400" cy="27323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97ABFA-D4F7-4027-A105-73D4FBECC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94" r="7140"/>
          <a:stretch/>
        </p:blipFill>
        <p:spPr>
          <a:xfrm>
            <a:off x="5496944" y="4235443"/>
            <a:ext cx="3119000" cy="23320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E10C8A-EDB2-41EA-A687-C3C24CE25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44" y="290486"/>
            <a:ext cx="3119000" cy="38158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CFC44B-FACA-45C4-86EB-856D893A2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10" y="3812005"/>
            <a:ext cx="3982340" cy="224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BA5EB-F32F-4FBF-A39D-6637A1F8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F70EC0-976D-4D9A-B15D-39FE2ACDA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6883" y="291161"/>
            <a:ext cx="2853175" cy="21398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821E99-C7FB-4032-9424-07A9D5816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405" y="281905"/>
            <a:ext cx="2853175" cy="2139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D0900C-80B5-4FA5-9977-4C0CA45CB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405" y="2855926"/>
            <a:ext cx="6517189" cy="11461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258624-6607-4E3C-B958-4D55A0A52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353" y="1275639"/>
            <a:ext cx="6517189" cy="11461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483E89-1968-404A-91EE-6E039A0FF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815" y="1788383"/>
            <a:ext cx="1822862" cy="24264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3F7EAF-FEBA-4BE0-9AC0-0408F37B7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131" y="3581398"/>
            <a:ext cx="3743268" cy="2810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9829B4-69FD-4933-8698-87314409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062" y="4364159"/>
            <a:ext cx="2786113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EA030-0E59-4B7D-A8C3-5DD1A119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2A5B8B-27A3-4413-8695-263C9A352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37" y="0"/>
            <a:ext cx="4964539" cy="6740843"/>
          </a:xfrm>
        </p:spPr>
      </p:pic>
    </p:spTree>
    <p:extLst>
      <p:ext uri="{BB962C8B-B14F-4D97-AF65-F5344CB8AC3E}">
        <p14:creationId xmlns:p14="http://schemas.microsoft.com/office/powerpoint/2010/main" val="37940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B645E-C1F9-4D42-9FFB-08D6556E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5A1F52-56FC-47EE-BCFA-1853D7621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04" y="453312"/>
            <a:ext cx="7634405" cy="5771319"/>
          </a:xfrm>
        </p:spPr>
      </p:pic>
    </p:spTree>
    <p:extLst>
      <p:ext uri="{BB962C8B-B14F-4D97-AF65-F5344CB8AC3E}">
        <p14:creationId xmlns:p14="http://schemas.microsoft.com/office/powerpoint/2010/main" val="2960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CC2184-3EB5-4F3C-ACAD-AC20EB198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982"/>
            <a:ext cx="9144000" cy="64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933C9D-9669-4491-BD86-63E52003D7E0}"/>
              </a:ext>
            </a:extLst>
          </p:cNvPr>
          <p:cNvSpPr/>
          <p:nvPr/>
        </p:nvSpPr>
        <p:spPr>
          <a:xfrm>
            <a:off x="2587514" y="526771"/>
            <a:ext cx="59320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ЧИ все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</a:rPr>
              <a:t>пізнається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 у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</a:rPr>
              <a:t>порівнянні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?!</a:t>
            </a:r>
            <a:endParaRPr lang="uk-UA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F39412-2DAC-43F2-8191-504CC6610FE4}"/>
              </a:ext>
            </a:extLst>
          </p:cNvPr>
          <p:cNvSpPr/>
          <p:nvPr/>
        </p:nvSpPr>
        <p:spPr>
          <a:xfrm>
            <a:off x="2431278" y="1379700"/>
            <a:ext cx="64563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У </a:t>
            </a:r>
            <a:r>
              <a:rPr lang="ru-RU" sz="3200" b="1" dirty="0" err="1">
                <a:solidFill>
                  <a:srgbClr val="7030A0"/>
                </a:solidFill>
              </a:rPr>
              <a:t>шкільній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освіті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порівняння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</a:p>
          <a:p>
            <a:r>
              <a:rPr lang="ru-RU" sz="3200" b="1" dirty="0">
                <a:solidFill>
                  <a:srgbClr val="7030A0"/>
                </a:solidFill>
              </a:rPr>
              <a:t>не </a:t>
            </a:r>
            <a:r>
              <a:rPr lang="ru-RU" sz="3200" b="1" dirty="0" err="1">
                <a:solidFill>
                  <a:srgbClr val="7030A0"/>
                </a:solidFill>
              </a:rPr>
              <a:t>завжди</a:t>
            </a:r>
            <a:r>
              <a:rPr lang="ru-RU" sz="3200" b="1" dirty="0">
                <a:solidFill>
                  <a:srgbClr val="7030A0"/>
                </a:solidFill>
              </a:rPr>
              <a:t> є </a:t>
            </a:r>
            <a:r>
              <a:rPr lang="ru-RU" sz="3200" b="1" dirty="0" err="1">
                <a:solidFill>
                  <a:srgbClr val="7030A0"/>
                </a:solidFill>
              </a:rPr>
              <a:t>доречним</a:t>
            </a:r>
            <a:r>
              <a:rPr lang="ru-RU" sz="3200" b="1" dirty="0">
                <a:solidFill>
                  <a:srgbClr val="7030A0"/>
                </a:solidFill>
              </a:rPr>
              <a:t>:</a:t>
            </a:r>
          </a:p>
          <a:p>
            <a:r>
              <a:rPr lang="ru-RU" sz="3200" b="1" u="sng" dirty="0" err="1">
                <a:solidFill>
                  <a:srgbClr val="7030A0"/>
                </a:solidFill>
              </a:rPr>
              <a:t>Учні</a:t>
            </a:r>
            <a:r>
              <a:rPr lang="ru-RU" sz="3200" b="1" u="sng" dirty="0">
                <a:solidFill>
                  <a:srgbClr val="7030A0"/>
                </a:solidFill>
              </a:rPr>
              <a:t> </a:t>
            </a:r>
            <a:r>
              <a:rPr lang="ru-RU" sz="3200" b="1" u="sng" dirty="0" err="1">
                <a:solidFill>
                  <a:srgbClr val="7030A0"/>
                </a:solidFill>
              </a:rPr>
              <a:t>мають</a:t>
            </a:r>
            <a:r>
              <a:rPr lang="ru-RU" sz="3200" b="1" u="sng" dirty="0">
                <a:solidFill>
                  <a:srgbClr val="7030A0"/>
                </a:solidFill>
              </a:rPr>
              <a:t> </a:t>
            </a:r>
            <a:r>
              <a:rPr lang="ru-RU" sz="3200" b="1" u="sng" dirty="0" err="1">
                <a:solidFill>
                  <a:srgbClr val="7030A0"/>
                </a:solidFill>
              </a:rPr>
              <a:t>змагатися</a:t>
            </a:r>
            <a:r>
              <a:rPr lang="ru-RU" sz="3200" b="1" u="sng" dirty="0">
                <a:solidFill>
                  <a:srgbClr val="7030A0"/>
                </a:solidFill>
              </a:rPr>
              <a:t> </a:t>
            </a:r>
          </a:p>
          <a:p>
            <a:r>
              <a:rPr lang="ru-RU" sz="3200" b="1" dirty="0">
                <a:solidFill>
                  <a:srgbClr val="7030A0"/>
                </a:solidFill>
              </a:rPr>
              <a:t>не один з одним, </a:t>
            </a:r>
          </a:p>
          <a:p>
            <a:r>
              <a:rPr lang="ru-RU" sz="3200" b="1" dirty="0">
                <a:solidFill>
                  <a:srgbClr val="7030A0"/>
                </a:solidFill>
              </a:rPr>
              <a:t>а </a:t>
            </a:r>
            <a:r>
              <a:rPr lang="ru-RU" sz="3200" b="1" u="sng" dirty="0" err="1">
                <a:solidFill>
                  <a:srgbClr val="7030A0"/>
                </a:solidFill>
              </a:rPr>
              <a:t>самі</a:t>
            </a:r>
            <a:r>
              <a:rPr lang="ru-RU" sz="3200" b="1" u="sng" dirty="0">
                <a:solidFill>
                  <a:srgbClr val="7030A0"/>
                </a:solidFill>
              </a:rPr>
              <a:t> з собою</a:t>
            </a:r>
            <a:r>
              <a:rPr lang="ru-RU" sz="3200" b="1" dirty="0">
                <a:solidFill>
                  <a:srgbClr val="7030A0"/>
                </a:solidFill>
              </a:rPr>
              <a:t>, </a:t>
            </a:r>
          </a:p>
          <a:p>
            <a:r>
              <a:rPr lang="ru-RU" sz="3200" b="1" dirty="0" err="1">
                <a:solidFill>
                  <a:srgbClr val="7030A0"/>
                </a:solidFill>
              </a:rPr>
              <a:t>рухатись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наввипередки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</a:p>
          <a:p>
            <a:r>
              <a:rPr lang="ru-RU" sz="3200" b="1" dirty="0" err="1">
                <a:solidFill>
                  <a:srgbClr val="7030A0"/>
                </a:solidFill>
              </a:rPr>
              <a:t>із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власною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тінню</a:t>
            </a:r>
            <a:r>
              <a:rPr lang="ru-RU" sz="32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F4CE61-B85A-4B1B-BCE3-9EB2C0553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224" y="4309099"/>
            <a:ext cx="3503776" cy="25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F46A19-CC24-4FB0-9C87-71333E75D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25" y="3229761"/>
            <a:ext cx="4133375" cy="36282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F2FC1E-9EC8-4270-9F6C-B8C64E561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5" y="163586"/>
            <a:ext cx="4731391" cy="372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3EF9C8-DA9C-4401-9156-9FFDF8F5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76"/>
            <a:ext cx="9144000" cy="679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8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8CBC87-3471-44A2-95A3-69C81AF21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87" y="274569"/>
            <a:ext cx="4181723" cy="43225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33F7F3-789B-49DF-B159-F594B36B8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97" y="2490659"/>
            <a:ext cx="3884103" cy="390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65EEA2-4630-474D-8477-EE73ACDE6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14" y="304346"/>
            <a:ext cx="5420481" cy="40010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83DD14-8CC1-49EF-9077-A535D748A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36" y="1008834"/>
            <a:ext cx="4582164" cy="584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6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87706-20EF-4022-81AF-BD628F25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129" y="350712"/>
            <a:ext cx="6763871" cy="112749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Ефективність управління </a:t>
            </a:r>
            <a:b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Сумською гімназією №1 </a:t>
            </a:r>
            <a:b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досягається завдяки: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75AC223-B3C9-4115-9AF3-1C7F5409A3F6}"/>
              </a:ext>
            </a:extLst>
          </p:cNvPr>
          <p:cNvSpPr/>
          <p:nvPr/>
        </p:nvSpPr>
        <p:spPr>
          <a:xfrm>
            <a:off x="2380129" y="1813770"/>
            <a:ext cx="6555996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uk-UA" sz="2800" b="1" kern="100" dirty="0">
                <a:solidFill>
                  <a:srgbClr val="1E107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демократизації управління шляхом упровадження адаптивної моделі державно-громадського управління,</a:t>
            </a: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uk-UA" sz="800" b="1" dirty="0">
              <a:solidFill>
                <a:srgbClr val="1E1072"/>
              </a:solidFill>
            </a:endParaRP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uk-UA" sz="2800" b="1" kern="100" dirty="0">
                <a:solidFill>
                  <a:srgbClr val="1E107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застосування в управлінні найновіших досягнень психологічної науки та менеджменту,</a:t>
            </a: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uk-UA" sz="800" b="1" dirty="0">
              <a:solidFill>
                <a:srgbClr val="1E1072"/>
              </a:solidFill>
            </a:endParaRP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uk-UA" sz="2800" b="1" kern="100" dirty="0">
                <a:solidFill>
                  <a:srgbClr val="1E107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спрямованості управління реалізації основних завдань гімназії.</a:t>
            </a:r>
            <a:endParaRPr lang="uk-UA" sz="2800" b="1" dirty="0">
              <a:solidFill>
                <a:srgbClr val="1E1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FD0B1A-C97A-4F11-8C66-C63CA25D6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19"/>
            <a:ext cx="9144000" cy="5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E197B8BC-0F54-4748-B385-851AFCE4E2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194713"/>
              </p:ext>
            </p:extLst>
          </p:nvPr>
        </p:nvGraphicFramePr>
        <p:xfrm>
          <a:off x="922585" y="184354"/>
          <a:ext cx="28702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2585" y="184354"/>
                        <a:ext cx="28702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E6F57B04-F58D-4893-86BD-FD20E6DAB6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37466"/>
              </p:ext>
            </p:extLst>
          </p:nvPr>
        </p:nvGraphicFramePr>
        <p:xfrm>
          <a:off x="3457429" y="183620"/>
          <a:ext cx="4563815" cy="3245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7429" y="183620"/>
                        <a:ext cx="4563815" cy="3245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A305604-202A-4B4F-9F4B-93737BB5BF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359841"/>
              </p:ext>
            </p:extLst>
          </p:nvPr>
        </p:nvGraphicFramePr>
        <p:xfrm>
          <a:off x="1122756" y="2432604"/>
          <a:ext cx="28702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2756" y="2432604"/>
                        <a:ext cx="28702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66854B-8291-4914-86F3-B4DBA26F4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59" y="2477554"/>
            <a:ext cx="3171039" cy="434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4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BB8C7-14E2-48ED-B310-B35DA983D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2969A1-8237-4912-B4F4-CAD8E20A8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945" y="190315"/>
            <a:ext cx="5718544" cy="34933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BC732F-55CD-478F-8FBB-12B415F8A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811" y="3000448"/>
            <a:ext cx="493818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8157859"/>
              </p:ext>
            </p:extLst>
          </p:nvPr>
        </p:nvGraphicFramePr>
        <p:xfrm>
          <a:off x="2562895" y="708338"/>
          <a:ext cx="6413679" cy="4456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072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283166-AB84-478B-909F-B3A614BFB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24"/>
            <a:ext cx="9203821" cy="65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77D6366-A482-4101-BAAA-62070C3EB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262787"/>
              </p:ext>
            </p:extLst>
          </p:nvPr>
        </p:nvGraphicFramePr>
        <p:xfrm>
          <a:off x="982766" y="2247544"/>
          <a:ext cx="8067228" cy="2828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7779">
                  <a:extLst>
                    <a:ext uri="{9D8B030D-6E8A-4147-A177-3AD203B41FA5}">
                      <a16:colId xmlns:a16="http://schemas.microsoft.com/office/drawing/2014/main" val="522028824"/>
                    </a:ext>
                  </a:extLst>
                </a:gridCol>
                <a:gridCol w="4063336">
                  <a:extLst>
                    <a:ext uri="{9D8B030D-6E8A-4147-A177-3AD203B41FA5}">
                      <a16:colId xmlns:a16="http://schemas.microsoft.com/office/drawing/2014/main" val="3928190447"/>
                    </a:ext>
                  </a:extLst>
                </a:gridCol>
                <a:gridCol w="836445">
                  <a:extLst>
                    <a:ext uri="{9D8B030D-6E8A-4147-A177-3AD203B41FA5}">
                      <a16:colId xmlns:a16="http://schemas.microsoft.com/office/drawing/2014/main" val="672579668"/>
                    </a:ext>
                  </a:extLst>
                </a:gridCol>
                <a:gridCol w="2549668">
                  <a:extLst>
                    <a:ext uri="{9D8B030D-6E8A-4147-A177-3AD203B41FA5}">
                      <a16:colId xmlns:a16="http://schemas.microsoft.com/office/drawing/2014/main" val="1268193547"/>
                    </a:ext>
                  </a:extLst>
                </a:gridCol>
              </a:tblGrid>
              <a:tr h="644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Прізвище, ім'я, по батькові учня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Клас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Предмет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0860279"/>
                  </a:ext>
                </a:extLst>
              </a:tr>
              <a:tr h="43677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kern="100" dirty="0">
                          <a:effectLst/>
                        </a:rPr>
                        <a:t>1 </a:t>
                      </a:r>
                      <a:endParaRPr lang="uk-UA" sz="1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1E1072"/>
                          </a:solidFill>
                          <a:effectLst/>
                        </a:rPr>
                        <a:t>Коржилова Анастасія  Анатоліївна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E1072"/>
                          </a:solidFill>
                          <a:effectLst/>
                        </a:rPr>
                        <a:t>11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E1072"/>
                          </a:solidFill>
                          <a:effectLst/>
                        </a:rPr>
                        <a:t>Німецька мова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8176063"/>
                  </a:ext>
                </a:extLst>
              </a:tr>
              <a:tr h="43677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kern="100" dirty="0">
                          <a:effectLst/>
                        </a:rPr>
                        <a:t>2 </a:t>
                      </a:r>
                      <a:endParaRPr lang="uk-UA" sz="1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err="1">
                          <a:solidFill>
                            <a:srgbClr val="1E1072"/>
                          </a:solidFill>
                          <a:effectLst/>
                        </a:rPr>
                        <a:t>Акент’єва</a:t>
                      </a:r>
                      <a:r>
                        <a:rPr lang="uk-UA" sz="1800" b="1" dirty="0">
                          <a:solidFill>
                            <a:srgbClr val="1E1072"/>
                          </a:solidFill>
                          <a:effectLst/>
                        </a:rPr>
                        <a:t> </a:t>
                      </a:r>
                      <a:r>
                        <a:rPr lang="uk-UA" sz="1800" b="1" dirty="0" err="1">
                          <a:solidFill>
                            <a:srgbClr val="1E1072"/>
                          </a:solidFill>
                          <a:effectLst/>
                        </a:rPr>
                        <a:t>Аріна</a:t>
                      </a:r>
                      <a:r>
                        <a:rPr lang="uk-UA" sz="1800" b="1" dirty="0">
                          <a:solidFill>
                            <a:srgbClr val="1E1072"/>
                          </a:solidFill>
                          <a:effectLst/>
                        </a:rPr>
                        <a:t> Іллівна	</a:t>
                      </a:r>
                      <a:endParaRPr lang="uk-UA" sz="16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E1072"/>
                          </a:solidFill>
                          <a:effectLst/>
                        </a:rPr>
                        <a:t>11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E1072"/>
                          </a:solidFill>
                          <a:effectLst/>
                        </a:rPr>
                        <a:t>Біологія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2304708"/>
                  </a:ext>
                </a:extLst>
              </a:tr>
              <a:tr h="43677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kern="100" dirty="0">
                          <a:effectLst/>
                        </a:rPr>
                        <a:t>3 </a:t>
                      </a:r>
                      <a:endParaRPr lang="uk-UA" sz="1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1E1072"/>
                          </a:solidFill>
                          <a:effectLst/>
                        </a:rPr>
                        <a:t>Мацура Дар’я Андріївна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E1072"/>
                          </a:solidFill>
                          <a:effectLst/>
                        </a:rPr>
                        <a:t>9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E1072"/>
                          </a:solidFill>
                          <a:effectLst/>
                        </a:rPr>
                        <a:t>Німецька мова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8261929"/>
                  </a:ext>
                </a:extLst>
              </a:tr>
              <a:tr h="43677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kern="100" dirty="0">
                          <a:effectLst/>
                        </a:rPr>
                        <a:t>4 </a:t>
                      </a:r>
                      <a:endParaRPr lang="uk-UA" sz="1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uk-UA" sz="1800" b="1">
                          <a:solidFill>
                            <a:srgbClr val="1E1072"/>
                          </a:solidFill>
                          <a:effectLst/>
                        </a:rPr>
                        <a:t>Брусовцова Кіра Олегівна 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E1072"/>
                          </a:solidFill>
                          <a:effectLst/>
                        </a:rPr>
                        <a:t>8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E1072"/>
                          </a:solidFill>
                          <a:effectLst/>
                        </a:rPr>
                        <a:t>Біологія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5056953"/>
                  </a:ext>
                </a:extLst>
              </a:tr>
              <a:tr h="43677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kern="100" dirty="0">
                          <a:effectLst/>
                        </a:rPr>
                        <a:t>5 </a:t>
                      </a:r>
                      <a:endParaRPr lang="uk-UA" sz="1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uk-UA" sz="1800" b="1">
                          <a:solidFill>
                            <a:srgbClr val="1E1072"/>
                          </a:solidFill>
                          <a:effectLst/>
                        </a:rPr>
                        <a:t>Назаренко Михайло Олегович 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E1072"/>
                          </a:solidFill>
                          <a:effectLst/>
                        </a:rPr>
                        <a:t>7</a:t>
                      </a:r>
                      <a:endParaRPr lang="uk-UA" sz="16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1E1072"/>
                          </a:solidFill>
                          <a:effectLst/>
                        </a:rPr>
                        <a:t>Хімія</a:t>
                      </a:r>
                      <a:endParaRPr lang="uk-UA" sz="16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5060392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7D6565-21F2-473A-BD6A-D35B0D6F66FA}"/>
              </a:ext>
            </a:extLst>
          </p:cNvPr>
          <p:cNvSpPr/>
          <p:nvPr/>
        </p:nvSpPr>
        <p:spPr>
          <a:xfrm>
            <a:off x="3285858" y="7368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Переможці (</a:t>
            </a:r>
            <a:r>
              <a:rPr lang="uk-UA" altLang="uk-U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 місце</a:t>
            </a: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ІІ етапу олімпіад з навчальних предметів</a:t>
            </a:r>
            <a:r>
              <a:rPr lang="uk-UA" alt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uk-UA" sz="8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2020-2021 навчальному  році</a:t>
            </a:r>
            <a:endParaRPr lang="uk-UA" altLang="uk-UA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02C09F-9889-4601-A01D-695A58E46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681017"/>
              </p:ext>
            </p:extLst>
          </p:nvPr>
        </p:nvGraphicFramePr>
        <p:xfrm>
          <a:off x="1526797" y="1432690"/>
          <a:ext cx="7222920" cy="3479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6771">
                  <a:extLst>
                    <a:ext uri="{9D8B030D-6E8A-4147-A177-3AD203B41FA5}">
                      <a16:colId xmlns:a16="http://schemas.microsoft.com/office/drawing/2014/main" val="315089900"/>
                    </a:ext>
                  </a:extLst>
                </a:gridCol>
                <a:gridCol w="3482160">
                  <a:extLst>
                    <a:ext uri="{9D8B030D-6E8A-4147-A177-3AD203B41FA5}">
                      <a16:colId xmlns:a16="http://schemas.microsoft.com/office/drawing/2014/main" val="2929440810"/>
                    </a:ext>
                  </a:extLst>
                </a:gridCol>
                <a:gridCol w="747953">
                  <a:extLst>
                    <a:ext uri="{9D8B030D-6E8A-4147-A177-3AD203B41FA5}">
                      <a16:colId xmlns:a16="http://schemas.microsoft.com/office/drawing/2014/main" val="3665920332"/>
                    </a:ext>
                  </a:extLst>
                </a:gridCol>
                <a:gridCol w="2396036">
                  <a:extLst>
                    <a:ext uri="{9D8B030D-6E8A-4147-A177-3AD203B41FA5}">
                      <a16:colId xmlns:a16="http://schemas.microsoft.com/office/drawing/2014/main" val="3588148457"/>
                    </a:ext>
                  </a:extLst>
                </a:gridCol>
              </a:tblGrid>
              <a:tr h="614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</a:rPr>
                        <a:t>№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</a:rPr>
                        <a:t>Прізвище, ім'я, по батькові учня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</a:rPr>
                        <a:t>Клас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</a:rPr>
                        <a:t>Предмет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389061"/>
                  </a:ext>
                </a:extLst>
              </a:tr>
              <a:tr h="35812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b="1" kern="100" dirty="0">
                          <a:effectLst/>
                        </a:rPr>
                        <a:t>1 </a:t>
                      </a:r>
                      <a:endParaRPr lang="uk-UA" sz="1200" b="1" kern="100" dirty="0"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Коржилова Анастасія  Анатоліївна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11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Англійська мова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7771975"/>
                  </a:ext>
                </a:extLst>
              </a:tr>
              <a:tr h="35812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b="1" kern="100" dirty="0">
                          <a:effectLst/>
                        </a:rPr>
                        <a:t>2 </a:t>
                      </a:r>
                      <a:endParaRPr lang="uk-UA" sz="1200" b="1" kern="100" dirty="0"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Таранюк Вадим Леонідович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11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Астрономія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5858716"/>
                  </a:ext>
                </a:extLst>
              </a:tr>
              <a:tr h="35812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b="1" kern="100" dirty="0">
                          <a:effectLst/>
                        </a:rPr>
                        <a:t>3 </a:t>
                      </a:r>
                      <a:endParaRPr lang="uk-UA" sz="1200" b="1" kern="100" dirty="0"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Наталуха  Ірина Іванівна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11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Німецька мова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7633726"/>
                  </a:ext>
                </a:extLst>
              </a:tr>
              <a:tr h="35812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b="1" kern="100" dirty="0">
                          <a:effectLst/>
                        </a:rPr>
                        <a:t>4 </a:t>
                      </a:r>
                      <a:endParaRPr lang="uk-UA" sz="1200" b="1" kern="100" dirty="0"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Наталуха Ірина Іванівна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11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Географія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5156007"/>
                  </a:ext>
                </a:extLst>
              </a:tr>
              <a:tr h="35812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b="1" kern="100" dirty="0">
                          <a:effectLst/>
                        </a:rPr>
                        <a:t>5 </a:t>
                      </a:r>
                      <a:endParaRPr lang="uk-UA" sz="1200" b="1" kern="100" dirty="0"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Орєхова Діана Віталіївна 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11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Біологія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2930659"/>
                  </a:ext>
                </a:extLst>
              </a:tr>
              <a:tr h="35812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b="1" kern="100" dirty="0">
                          <a:effectLst/>
                        </a:rPr>
                        <a:t>6 </a:t>
                      </a:r>
                      <a:endParaRPr lang="uk-UA" sz="1200" b="1" kern="100" dirty="0"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Дашкіна Валерія Андріївна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9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Німецька мова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8113046"/>
                  </a:ext>
                </a:extLst>
              </a:tr>
              <a:tr h="35812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b="1" kern="100" dirty="0">
                          <a:effectLst/>
                        </a:rPr>
                        <a:t>7 </a:t>
                      </a:r>
                      <a:endParaRPr lang="uk-UA" sz="1200" b="1" kern="100" dirty="0"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Греков Марк Денисович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8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Фізика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8014957"/>
                  </a:ext>
                </a:extLst>
              </a:tr>
              <a:tr h="358122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200" b="1" kern="100" dirty="0">
                          <a:effectLst/>
                        </a:rPr>
                        <a:t>8 </a:t>
                      </a:r>
                      <a:endParaRPr lang="uk-UA" sz="1200" b="1" kern="100" dirty="0">
                        <a:effectLst/>
                        <a:latin typeface="Times New Roman" panose="02020603050405020304" pitchFamily="18" charset="0"/>
                        <a:ea typeface="Arial Unicode MS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Греков Марк Денисович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1B0E66"/>
                          </a:solidFill>
                          <a:effectLst/>
                        </a:rPr>
                        <a:t>8</a:t>
                      </a:r>
                      <a:endParaRPr lang="uk-UA" sz="1600" b="1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1B0E66"/>
                          </a:solidFill>
                          <a:effectLst/>
                        </a:rPr>
                        <a:t>Українська мова</a:t>
                      </a:r>
                      <a:endParaRPr lang="uk-UA" sz="1600" b="1" dirty="0">
                        <a:solidFill>
                          <a:srgbClr val="1B0E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3443877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FB68D25-3C87-4ABA-8CA3-DF1F35D34CC8}"/>
              </a:ext>
            </a:extLst>
          </p:cNvPr>
          <p:cNvSpPr/>
          <p:nvPr/>
        </p:nvSpPr>
        <p:spPr>
          <a:xfrm>
            <a:off x="3359791" y="5093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Переможці (</a:t>
            </a:r>
            <a:r>
              <a:rPr lang="uk-UA" altLang="uk-U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ІІ місце</a:t>
            </a: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ІІ етапу олімпіад з навчальних предметів</a:t>
            </a:r>
            <a:r>
              <a:rPr lang="uk-UA" alt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uk-UA" sz="8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2020-2021 навчальному  році</a:t>
            </a:r>
            <a:endParaRPr lang="uk-UA" altLang="uk-UA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1DB6BE0-1579-4420-8043-4C8E91125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639552"/>
              </p:ext>
            </p:extLst>
          </p:nvPr>
        </p:nvGraphicFramePr>
        <p:xfrm>
          <a:off x="1535185" y="1298467"/>
          <a:ext cx="7432646" cy="5454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017">
                  <a:extLst>
                    <a:ext uri="{9D8B030D-6E8A-4147-A177-3AD203B41FA5}">
                      <a16:colId xmlns:a16="http://schemas.microsoft.com/office/drawing/2014/main" val="3140366386"/>
                    </a:ext>
                  </a:extLst>
                </a:gridCol>
                <a:gridCol w="3512041">
                  <a:extLst>
                    <a:ext uri="{9D8B030D-6E8A-4147-A177-3AD203B41FA5}">
                      <a16:colId xmlns:a16="http://schemas.microsoft.com/office/drawing/2014/main" val="3604389195"/>
                    </a:ext>
                  </a:extLst>
                </a:gridCol>
                <a:gridCol w="713477">
                  <a:extLst>
                    <a:ext uri="{9D8B030D-6E8A-4147-A177-3AD203B41FA5}">
                      <a16:colId xmlns:a16="http://schemas.microsoft.com/office/drawing/2014/main" val="2532506322"/>
                    </a:ext>
                  </a:extLst>
                </a:gridCol>
                <a:gridCol w="2567111">
                  <a:extLst>
                    <a:ext uri="{9D8B030D-6E8A-4147-A177-3AD203B41FA5}">
                      <a16:colId xmlns:a16="http://schemas.microsoft.com/office/drawing/2014/main" val="4038947978"/>
                    </a:ext>
                  </a:extLst>
                </a:gridCol>
              </a:tblGrid>
              <a:tr h="4840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№ 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Прізвище, ім'я, по батькові учня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Клас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Предмет</a:t>
                      </a:r>
                      <a:endParaRPr lang="uk-U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extLst>
                  <a:ext uri="{0D108BD9-81ED-4DB2-BD59-A6C34878D82A}">
                    <a16:rowId xmlns:a16="http://schemas.microsoft.com/office/drawing/2014/main" val="896545296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1 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Латковська  Анастасія Романівна 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Англійська мова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2762088566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2 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Бурлаков Єгор Сергійович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Англійська мова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1480770257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3 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Биценко Анна Вікторівна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Правознавство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193124259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4 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solidFill>
                            <a:srgbClr val="002060"/>
                          </a:solidFill>
                          <a:effectLst/>
                        </a:rPr>
                        <a:t>Мацура</a:t>
                      </a: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</a:rPr>
                        <a:t> Дарина Андріївна </a:t>
                      </a:r>
                      <a:endParaRPr lang="uk-UA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Англійська мова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2033872471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5 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Панасенко Олексій Павлович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Правознавство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229001811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6 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Греков  Марк Денисович 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Англійська мова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1112411556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7 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Бойко Кіра Андріївна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Англійська мова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1316223201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8 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Бойко Кіра Андріївна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Німецька мова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3405574907"/>
                  </a:ext>
                </a:extLst>
              </a:tr>
              <a:tr h="44364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9 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Даценко Маргарита Олександрівна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Німецька мова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3895773772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10 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Коряк Давид Русланович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Фізика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1888498889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11 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Гусениця Катерина Миколаївна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Хімія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2842628128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12 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</a:rPr>
                        <a:t>Нестеренко Варвара Богданівна</a:t>
                      </a:r>
                      <a:endParaRPr lang="uk-UA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Хімія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845750452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13 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Нестеренко Варвара Богданівна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Фізика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4105449175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14 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Селіхова Дар’я Максимівна 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Хімія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2732258588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15 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Ольштинський Олексій Павлович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Фізика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2129425599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16 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Семиліт Анастасія Дмитрівна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Математика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1684075328"/>
                  </a:ext>
                </a:extLst>
              </a:tr>
              <a:tr h="282938"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uk-UA" sz="1100" kern="100" dirty="0">
                          <a:effectLst/>
                        </a:rPr>
                        <a:t>17 </a:t>
                      </a:r>
                      <a:endParaRPr lang="uk-UA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Ромазан Ірина Сергіївна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uk-UA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effectLst/>
                        </a:rPr>
                        <a:t>Математика</a:t>
                      </a:r>
                      <a:endParaRPr lang="uk-UA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4" marR="65004" marT="0" marB="0"/>
                </a:tc>
                <a:extLst>
                  <a:ext uri="{0D108BD9-81ED-4DB2-BD59-A6C34878D82A}">
                    <a16:rowId xmlns:a16="http://schemas.microsoft.com/office/drawing/2014/main" val="2731026857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A4B70C-ABFB-4EB1-A5AF-F52D2C81EF4E}"/>
              </a:ext>
            </a:extLst>
          </p:cNvPr>
          <p:cNvSpPr/>
          <p:nvPr/>
        </p:nvSpPr>
        <p:spPr>
          <a:xfrm>
            <a:off x="3611461" y="3751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Переможці </a:t>
            </a:r>
            <a:r>
              <a:rPr lang="uk-UA" altLang="uk-U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(ІІІ місце</a:t>
            </a: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ІІ етапу олімпіад з навчальних предметів</a:t>
            </a:r>
            <a:r>
              <a:rPr lang="uk-UA" alt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uk-UA" sz="8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2020-2021 навчальному  році</a:t>
            </a:r>
            <a:endParaRPr lang="uk-UA" altLang="uk-UA" sz="800" dirty="0"/>
          </a:p>
        </p:txBody>
      </p:sp>
    </p:spTree>
    <p:extLst>
      <p:ext uri="{BB962C8B-B14F-4D97-AF65-F5344CB8AC3E}">
        <p14:creationId xmlns:p14="http://schemas.microsoft.com/office/powerpoint/2010/main" val="257801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364" y="244699"/>
            <a:ext cx="6836636" cy="27303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«Учитель повинен знати, </a:t>
            </a:r>
            <a:b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що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відбувається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душі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кожної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дитини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з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чим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вона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прийшла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до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школи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—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щоб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не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допустити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жодного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болючого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дотику</a:t>
            </a:r>
            <a:b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до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вразливого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дитячого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серця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40934" y="5318975"/>
            <a:ext cx="3515933" cy="7706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01170812"/>
              </p:ext>
            </p:extLst>
          </p:nvPr>
        </p:nvGraphicFramePr>
        <p:xfrm>
          <a:off x="2677660" y="3265577"/>
          <a:ext cx="6042479" cy="3477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60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EE4242-21C5-4A79-861C-D4C808B009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28" y="234891"/>
            <a:ext cx="4085438" cy="30680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6FC973-173A-42DB-A963-4258248652D5}"/>
              </a:ext>
            </a:extLst>
          </p:cNvPr>
          <p:cNvSpPr/>
          <p:nvPr/>
        </p:nvSpPr>
        <p:spPr>
          <a:xfrm>
            <a:off x="2281805" y="3302948"/>
            <a:ext cx="70215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004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Новий регіональний інноваційний освітній </a:t>
            </a:r>
            <a:r>
              <a:rPr lang="uk-UA" sz="3200" b="1" dirty="0" err="1">
                <a:solidFill>
                  <a:srgbClr val="FF004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проєкт</a:t>
            </a:r>
            <a:r>
              <a:rPr lang="uk-UA" sz="3200" b="1" dirty="0">
                <a:solidFill>
                  <a:srgbClr val="FF004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uk-UA" sz="3200" b="1" dirty="0">
                <a:solidFill>
                  <a:srgbClr val="FF004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uk-UA" sz="3200" b="1" dirty="0" err="1">
                <a:solidFill>
                  <a:srgbClr val="FF004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Тьюторський</a:t>
            </a:r>
            <a:r>
              <a:rPr lang="uk-UA" sz="3200" b="1" dirty="0">
                <a:solidFill>
                  <a:srgbClr val="FF004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супровід освітнього процесу гімназії в умовах реалізації Концепції</a:t>
            </a:r>
          </a:p>
          <a:p>
            <a:pPr algn="ctr"/>
            <a:r>
              <a:rPr lang="uk-UA" sz="3200" b="1" dirty="0">
                <a:solidFill>
                  <a:srgbClr val="FF004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«Нова українська школа» </a:t>
            </a:r>
            <a:endParaRPr lang="uk-UA" sz="3200" dirty="0">
              <a:solidFill>
                <a:srgbClr val="FF00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8DD591-4E62-4555-AC56-AE805389D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16"/>
            <a:ext cx="9144000" cy="66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6DAEF-10AD-49F1-8E87-8412815C5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учнів 5(9)-х класів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0ED7BF1-BFE0-44BB-99F3-96CF73AC60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584782"/>
              </p:ext>
            </p:extLst>
          </p:nvPr>
        </p:nvGraphicFramePr>
        <p:xfrm>
          <a:off x="2376488" y="1476375"/>
          <a:ext cx="676751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92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9CF27-30D6-481A-BC6D-EE58D79E1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Випускники гімназії №1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DC37BFA-FFF1-4622-8D26-6D8674F526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727823"/>
              </p:ext>
            </p:extLst>
          </p:nvPr>
        </p:nvGraphicFramePr>
        <p:xfrm>
          <a:off x="2376488" y="1476375"/>
          <a:ext cx="676751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02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BA2A4-3F59-4826-9D07-913733707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7" name="Объект 26">
            <a:extLst>
              <a:ext uri="{FF2B5EF4-FFF2-40B4-BE49-F238E27FC236}">
                <a16:creationId xmlns:a16="http://schemas.microsoft.com/office/drawing/2014/main" id="{BA9D8527-AE9D-41F3-AE85-59F9D4C7E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136926"/>
            <a:ext cx="2906373" cy="21819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B7D2E89-95EC-496A-A718-69714986B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315"/>
            <a:ext cx="9144000" cy="29466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9F916DD-4917-4295-BD76-EA4758985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675" y="4646763"/>
            <a:ext cx="3140183" cy="236037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36079D7-7F5E-4465-A4E9-3AC1379D5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256" y="3099330"/>
            <a:ext cx="3140182" cy="209345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E86388E-B7D9-4DFD-AD23-7A610D1E4C3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677" y="2570313"/>
            <a:ext cx="2200275" cy="2076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99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A59512-6D14-4CD5-A347-4D51723B8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91" y="377729"/>
            <a:ext cx="1835055" cy="59806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06444E-E171-448C-BCAD-C4F222413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910" y="438653"/>
            <a:ext cx="1835055" cy="59806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EC8B16-51A9-4D9B-B8E9-693E7A932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945" y="438653"/>
            <a:ext cx="1835055" cy="59806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9C69E8-F58C-4F0F-B4B1-FE6F74920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612" y="808829"/>
            <a:ext cx="1725318" cy="19935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28F39-45E7-4A7B-B170-453BBB44D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778" y="808829"/>
            <a:ext cx="1725318" cy="19935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9B2C46-7BF7-4F17-A71A-5870F1B57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658" y="879018"/>
            <a:ext cx="1725318" cy="19935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D93C88-B4AF-4D63-84AC-51A930CC3B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9891" y="5456137"/>
            <a:ext cx="7614109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EBAA3D-07BB-43C1-A6E7-5BE0DE7C7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827" y="257342"/>
            <a:ext cx="3450635" cy="32372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D69C7-E978-4144-A3AF-98E058236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14172D-BDE1-474B-9FEC-647FD47C6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97" y="3552359"/>
            <a:ext cx="7437765" cy="31153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AA9EAF-0BB6-4DDD-8FA9-C06C0954A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906" y="257342"/>
            <a:ext cx="4182327" cy="418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9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8A9A5-2D75-47EC-8E60-F7BCA95A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E5860E-1C8F-4703-932E-0C10786C0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68" y="3548544"/>
            <a:ext cx="4030140" cy="26693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DAD5B5-969A-4DBD-A185-9E4A706F6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446" y="3068916"/>
            <a:ext cx="3576716" cy="26838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38C067-A1A7-4C52-8C04-06B5897FC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682" y="524965"/>
            <a:ext cx="4147779" cy="229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CE6F03-255C-4520-94B3-D0D771956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991" y="3833769"/>
            <a:ext cx="4428010" cy="30146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5A793C-BB2D-46AE-8BD8-F725B7F3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96" y="175153"/>
            <a:ext cx="8048381" cy="8535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0171D7F-2B0A-4BAE-9CAD-84DE8213E27A}"/>
              </a:ext>
            </a:extLst>
          </p:cNvPr>
          <p:cNvSpPr/>
          <p:nvPr/>
        </p:nvSpPr>
        <p:spPr>
          <a:xfrm>
            <a:off x="394283" y="3358776"/>
            <a:ext cx="5306064" cy="2072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>
                <a:solidFill>
                  <a:srgbClr val="FFFF00"/>
                </a:solidFill>
              </a:rPr>
              <a:t>Результат: </a:t>
            </a:r>
          </a:p>
          <a:p>
            <a:pPr algn="ctr"/>
            <a:r>
              <a:rPr lang="ru-RU" sz="3200" dirty="0" err="1"/>
              <a:t>розвиток</a:t>
            </a:r>
            <a:r>
              <a:rPr lang="ru-RU" sz="3200" dirty="0"/>
              <a:t> закладу і </a:t>
            </a:r>
            <a:r>
              <a:rPr lang="ru-RU" sz="3200" dirty="0" err="1"/>
              <a:t>громади</a:t>
            </a:r>
            <a:r>
              <a:rPr lang="ru-RU" sz="3200" dirty="0"/>
              <a:t>, </a:t>
            </a:r>
          </a:p>
          <a:p>
            <a:pPr algn="ctr"/>
            <a:r>
              <a:rPr lang="ru-RU" sz="3200" dirty="0" err="1"/>
              <a:t>зміцнення</a:t>
            </a:r>
            <a:r>
              <a:rPr lang="ru-RU" sz="3200" dirty="0"/>
              <a:t> партнерства </a:t>
            </a:r>
          </a:p>
          <a:p>
            <a:pPr algn="ctr"/>
            <a:r>
              <a:rPr lang="ru-RU" sz="3200" dirty="0" err="1"/>
              <a:t>між</a:t>
            </a:r>
            <a:r>
              <a:rPr lang="ru-RU" sz="3200" dirty="0"/>
              <a:t> ними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B5A74FA-0B3B-41D6-8FD4-E8D9CD861010}"/>
              </a:ext>
            </a:extLst>
          </p:cNvPr>
          <p:cNvSpPr/>
          <p:nvPr/>
        </p:nvSpPr>
        <p:spPr>
          <a:xfrm>
            <a:off x="394283" y="1124125"/>
            <a:ext cx="8690995" cy="1820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alt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школа, яка залучає громаду до процесу управління закладом, </a:t>
            </a:r>
          </a:p>
          <a:p>
            <a:pPr lvl="0" algn="ctr"/>
            <a:r>
              <a:rPr lang="uk-UA" alt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здійснює мобілізацію місцевих ресурсів для забезпечення нагальних та довготривалих цілей і закладу, і громади.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D68BE945-BD24-40BC-9B84-E5E387411E9B}"/>
              </a:ext>
            </a:extLst>
          </p:cNvPr>
          <p:cNvSpPr/>
          <p:nvPr/>
        </p:nvSpPr>
        <p:spPr>
          <a:xfrm>
            <a:off x="4572000" y="872456"/>
            <a:ext cx="1283516" cy="64595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863A09A8-4AFC-499A-B800-B6511628348B}"/>
              </a:ext>
            </a:extLst>
          </p:cNvPr>
          <p:cNvSpPr/>
          <p:nvPr/>
        </p:nvSpPr>
        <p:spPr>
          <a:xfrm>
            <a:off x="1350627" y="2816097"/>
            <a:ext cx="1300294" cy="67111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1F43FFC-9237-403A-B1A7-11159DBB6E64}"/>
              </a:ext>
            </a:extLst>
          </p:cNvPr>
          <p:cNvSpPr/>
          <p:nvPr/>
        </p:nvSpPr>
        <p:spPr>
          <a:xfrm>
            <a:off x="1736521" y="5519956"/>
            <a:ext cx="612396" cy="604007"/>
          </a:xfrm>
          <a:prstGeom prst="rect">
            <a:avLst/>
          </a:prstGeom>
          <a:solidFill>
            <a:srgbClr val="FAF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2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6F6C4C-94D5-434D-BD59-4416DEDBBA27}"/>
              </a:ext>
            </a:extLst>
          </p:cNvPr>
          <p:cNvSpPr/>
          <p:nvPr/>
        </p:nvSpPr>
        <p:spPr>
          <a:xfrm>
            <a:off x="2642532" y="425470"/>
            <a:ext cx="6065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</a:rPr>
              <a:t>ЗАДОВОЛЬНИТИ  ПОТРЕБИ  БАТЬКІВ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3AE2C9-B937-46BC-A3FC-26A3DF11B310}"/>
              </a:ext>
            </a:extLst>
          </p:cNvPr>
          <p:cNvSpPr/>
          <p:nvPr/>
        </p:nvSpPr>
        <p:spPr>
          <a:xfrm>
            <a:off x="750815" y="982980"/>
            <a:ext cx="4572000" cy="3736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32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Ми живемо в такі часи, коли замовник – </a:t>
            </a:r>
            <a:r>
              <a:rPr lang="uk-UA" sz="3200" b="1" i="1" u="sng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батьки. </a:t>
            </a:r>
          </a:p>
          <a:p>
            <a:pPr lvl="0" algn="ctr">
              <a:spcBef>
                <a:spcPct val="20000"/>
              </a:spcBef>
            </a:pPr>
            <a:r>
              <a:rPr lang="uk-UA" sz="32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Ми маємо якомога повніше задовольнити потреби батьків та </a:t>
            </a:r>
          </a:p>
          <a:p>
            <a:pPr lvl="0" algn="ctr">
              <a:spcBef>
                <a:spcPct val="20000"/>
              </a:spcBef>
            </a:pPr>
            <a:r>
              <a:rPr lang="uk-UA" sz="3200" b="1" i="1" u="sng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 цілому громади</a:t>
            </a:r>
            <a:endParaRPr lang="ru-RU" sz="3200" b="1" i="1" u="sng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74A0EB-8579-418C-B86F-A6909F9B9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394" y="3523004"/>
            <a:ext cx="3918071" cy="316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0315" y="190314"/>
            <a:ext cx="5512157" cy="193469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</a:t>
            </a:r>
            <a:r>
              <a:rPr lang="ru-RU" sz="28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Тільки</a:t>
            </a:r>
            <a: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разом з батьками, </a:t>
            </a:r>
            <a:r>
              <a:rPr lang="ru-RU" sz="28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спільними</a:t>
            </a:r>
            <a: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зусиллями</a:t>
            </a:r>
            <a: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вчителі</a:t>
            </a:r>
            <a: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можуть</a:t>
            </a:r>
            <a: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дати</a:t>
            </a:r>
            <a: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дітям</a:t>
            </a:r>
            <a: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велике</a:t>
            </a:r>
            <a: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людське</a:t>
            </a:r>
            <a: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щастя</a:t>
            </a:r>
            <a:r>
              <a:rPr lang="ru-RU" sz="28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2125013"/>
            <a:ext cx="662617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 СПІВПРАЦІ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Новий формат батьківських зібрань (семінари-практикуми, тренінги, індивідуальні зустрічі й т. д.)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Співпраця у різноманітних проектах («Освітній </a:t>
            </a:r>
            <a:r>
              <a:rPr lang="uk-UA" sz="2000" b="1" dirty="0" err="1">
                <a:solidFill>
                  <a:schemeClr val="accent6">
                    <a:lumMod val="75000"/>
                  </a:schemeClr>
                </a:solidFill>
              </a:rPr>
              <a:t>хакатон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», «Демократична школа», «Розвиток соціальної </a:t>
            </a:r>
            <a:r>
              <a:rPr lang="uk-UA" sz="2000" b="1" dirty="0" err="1">
                <a:solidFill>
                  <a:schemeClr val="accent6">
                    <a:lumMod val="75000"/>
                  </a:schemeClr>
                </a:solidFill>
              </a:rPr>
              <a:t>згуртованності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000" b="1" dirty="0" err="1">
                <a:solidFill>
                  <a:schemeClr val="accent6">
                    <a:lumMod val="75000"/>
                  </a:schemeClr>
                </a:solidFill>
              </a:rPr>
              <a:t>субєктів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 освітнього процесу»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 Участь у волонтерській діяльності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Пошуки партнерів для співпраці серед БФ, ГО, ГС</a:t>
            </a:r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01E2C-1021-4965-A62B-5CC328221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921" y="1182849"/>
            <a:ext cx="2526980" cy="20451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9E0CCA-BBAA-4B17-AFBD-F3316BCBA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92" y="2057945"/>
            <a:ext cx="1865538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959CF-A45A-4C52-B30B-988EB711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C847E0-0D03-4014-98EA-E9B5755C0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955" y="421136"/>
            <a:ext cx="8341508" cy="596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4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129" y="436228"/>
            <a:ext cx="6185032" cy="133384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Якісна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школа – </a:t>
            </a:r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середовище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у </a:t>
            </a:r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якому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щасливі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всі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учасники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освітнього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процесу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діти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педагогічні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працівники</a:t>
            </a:r>
            <a:r>
              <a:rPr lang="ru-RU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батьки!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D598E6-B860-4B0C-BBBE-6836BFFDF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5" y="2146427"/>
            <a:ext cx="4334480" cy="26387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E382A5-B3AB-4541-AECB-9D74A1D06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949" y="2146427"/>
            <a:ext cx="2261357" cy="30151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2A6067-29F0-4237-97DA-E141AE0497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9"/>
          <a:stretch/>
        </p:blipFill>
        <p:spPr>
          <a:xfrm>
            <a:off x="931900" y="4493295"/>
            <a:ext cx="2771341" cy="20173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D4BA64-DE16-4C84-ADBB-B2AA3F4D9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879" y="4129863"/>
            <a:ext cx="2034855" cy="27131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1E589-605B-4C27-BBDB-3E471DCEF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775" y="4462216"/>
            <a:ext cx="2731245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A51AA-6AD5-4066-AB00-DAA20BAB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Ключові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компетенції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европейскої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системи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навчання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школі</a:t>
            </a:r>
            <a:endParaRPr lang="uk-UA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C32BBE-147B-4294-81CF-0D2A0F9E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767" y="1476001"/>
            <a:ext cx="6767233" cy="493318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b="1" dirty="0" err="1">
                <a:solidFill>
                  <a:schemeClr val="accent6"/>
                </a:solidFill>
              </a:rPr>
              <a:t>Уміння</a:t>
            </a:r>
            <a:r>
              <a:rPr lang="ru-RU" sz="2800" b="1" dirty="0">
                <a:solidFill>
                  <a:schemeClr val="accent6"/>
                </a:solidFill>
              </a:rPr>
              <a:t> </a:t>
            </a:r>
            <a:r>
              <a:rPr lang="ru-RU" sz="2800" b="1" dirty="0" err="1">
                <a:solidFill>
                  <a:schemeClr val="accent6"/>
                </a:solidFill>
              </a:rPr>
              <a:t>спілкуватися</a:t>
            </a:r>
            <a:r>
              <a:rPr lang="ru-RU" sz="2800" b="1" dirty="0">
                <a:solidFill>
                  <a:schemeClr val="accent6"/>
                </a:solidFill>
              </a:rPr>
              <a:t> </a:t>
            </a:r>
            <a:r>
              <a:rPr lang="ru-RU" sz="2800" b="1" dirty="0" err="1">
                <a:solidFill>
                  <a:schemeClr val="accent6"/>
                </a:solidFill>
              </a:rPr>
              <a:t>рідною</a:t>
            </a:r>
            <a:r>
              <a:rPr lang="ru-RU" sz="2800" b="1" dirty="0">
                <a:solidFill>
                  <a:schemeClr val="accent6"/>
                </a:solidFill>
              </a:rPr>
              <a:t> </a:t>
            </a:r>
            <a:r>
              <a:rPr lang="ru-RU" sz="2800" b="1" dirty="0" err="1">
                <a:solidFill>
                  <a:schemeClr val="accent6"/>
                </a:solidFill>
              </a:rPr>
              <a:t>мовою</a:t>
            </a:r>
            <a:endParaRPr lang="ru-RU" sz="2800" b="1" dirty="0">
              <a:solidFill>
                <a:schemeClr val="accent6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dirty="0">
                <a:solidFill>
                  <a:srgbClr val="9F2121"/>
                </a:solidFill>
              </a:rPr>
              <a:t> </a:t>
            </a:r>
            <a:r>
              <a:rPr lang="ru-RU" sz="2800" b="1" dirty="0" err="1">
                <a:solidFill>
                  <a:srgbClr val="9F2121"/>
                </a:solidFill>
              </a:rPr>
              <a:t>Уміння</a:t>
            </a:r>
            <a:r>
              <a:rPr lang="ru-RU" sz="2800" b="1" dirty="0">
                <a:solidFill>
                  <a:srgbClr val="9F2121"/>
                </a:solidFill>
              </a:rPr>
              <a:t> </a:t>
            </a:r>
            <a:r>
              <a:rPr lang="ru-RU" sz="2800" b="1" dirty="0" err="1">
                <a:solidFill>
                  <a:srgbClr val="9F2121"/>
                </a:solidFill>
              </a:rPr>
              <a:t>спілкуватися</a:t>
            </a:r>
            <a:r>
              <a:rPr lang="ru-RU" sz="2800" b="1" dirty="0">
                <a:solidFill>
                  <a:srgbClr val="9F2121"/>
                </a:solidFill>
              </a:rPr>
              <a:t> </a:t>
            </a:r>
            <a:r>
              <a:rPr lang="ru-RU" sz="2800" b="1" dirty="0" err="1">
                <a:solidFill>
                  <a:srgbClr val="9F2121"/>
                </a:solidFill>
              </a:rPr>
              <a:t>іноземною</a:t>
            </a:r>
            <a:r>
              <a:rPr lang="ru-RU" sz="2800" b="1" dirty="0">
                <a:solidFill>
                  <a:srgbClr val="9F2121"/>
                </a:solidFill>
              </a:rPr>
              <a:t> </a:t>
            </a:r>
            <a:r>
              <a:rPr lang="ru-RU" sz="2800" b="1" dirty="0" err="1">
                <a:solidFill>
                  <a:srgbClr val="9F2121"/>
                </a:solidFill>
              </a:rPr>
              <a:t>мовою</a:t>
            </a:r>
            <a:endParaRPr lang="ru-RU" sz="2800" b="1" dirty="0">
              <a:solidFill>
                <a:srgbClr val="9F212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dirty="0" err="1">
                <a:solidFill>
                  <a:srgbClr val="48965C"/>
                </a:solidFill>
              </a:rPr>
              <a:t>Математична</a:t>
            </a:r>
            <a:r>
              <a:rPr lang="ru-RU" sz="2800" b="1" dirty="0">
                <a:solidFill>
                  <a:srgbClr val="48965C"/>
                </a:solidFill>
              </a:rPr>
              <a:t> </a:t>
            </a:r>
            <a:r>
              <a:rPr lang="ru-RU" sz="2800" b="1" dirty="0" err="1">
                <a:solidFill>
                  <a:srgbClr val="48965C"/>
                </a:solidFill>
              </a:rPr>
              <a:t>компетенція</a:t>
            </a:r>
            <a:r>
              <a:rPr lang="ru-RU" sz="2800" b="1" dirty="0">
                <a:solidFill>
                  <a:srgbClr val="48965C"/>
                </a:solidFill>
              </a:rPr>
              <a:t> й </a:t>
            </a:r>
            <a:r>
              <a:rPr lang="ru-RU" sz="2800" b="1" dirty="0" err="1">
                <a:solidFill>
                  <a:srgbClr val="48965C"/>
                </a:solidFill>
              </a:rPr>
              <a:t>базові</a:t>
            </a:r>
            <a:r>
              <a:rPr lang="ru-RU" sz="2800" b="1" dirty="0">
                <a:solidFill>
                  <a:srgbClr val="48965C"/>
                </a:solidFill>
              </a:rPr>
              <a:t> </a:t>
            </a:r>
            <a:r>
              <a:rPr lang="ru-RU" sz="2800" b="1" dirty="0" err="1">
                <a:solidFill>
                  <a:srgbClr val="48965C"/>
                </a:solidFill>
              </a:rPr>
              <a:t>компетенції</a:t>
            </a:r>
            <a:r>
              <a:rPr lang="ru-RU" sz="2800" b="1" dirty="0">
                <a:solidFill>
                  <a:srgbClr val="48965C"/>
                </a:solidFill>
              </a:rPr>
              <a:t> в </a:t>
            </a:r>
            <a:r>
              <a:rPr lang="ru-RU" sz="2800" b="1" dirty="0" err="1">
                <a:solidFill>
                  <a:srgbClr val="48965C"/>
                </a:solidFill>
              </a:rPr>
              <a:t>науковій</a:t>
            </a:r>
            <a:r>
              <a:rPr lang="ru-RU" sz="2800" b="1" dirty="0">
                <a:solidFill>
                  <a:srgbClr val="48965C"/>
                </a:solidFill>
              </a:rPr>
              <a:t>, </a:t>
            </a:r>
            <a:r>
              <a:rPr lang="ru-RU" sz="2800" b="1" dirty="0" err="1">
                <a:solidFill>
                  <a:srgbClr val="48965C"/>
                </a:solidFill>
              </a:rPr>
              <a:t>екологічній</a:t>
            </a:r>
            <a:r>
              <a:rPr lang="ru-RU" sz="2800" b="1" dirty="0">
                <a:solidFill>
                  <a:srgbClr val="48965C"/>
                </a:solidFill>
              </a:rPr>
              <a:t> і </a:t>
            </a:r>
            <a:r>
              <a:rPr lang="ru-RU" sz="2800" b="1" dirty="0" err="1">
                <a:solidFill>
                  <a:srgbClr val="48965C"/>
                </a:solidFill>
              </a:rPr>
              <a:t>технологічних</a:t>
            </a:r>
            <a:r>
              <a:rPr lang="ru-RU" sz="2800" b="1" dirty="0">
                <a:solidFill>
                  <a:srgbClr val="48965C"/>
                </a:solidFill>
              </a:rPr>
              <a:t> </a:t>
            </a:r>
            <a:r>
              <a:rPr lang="ru-RU" sz="2800" b="1" dirty="0" err="1">
                <a:solidFill>
                  <a:srgbClr val="48965C"/>
                </a:solidFill>
              </a:rPr>
              <a:t>галузях</a:t>
            </a:r>
            <a:endParaRPr lang="ru-RU" sz="2800" b="1" dirty="0">
              <a:solidFill>
                <a:srgbClr val="48965C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800" b="1" dirty="0" err="1">
                <a:solidFill>
                  <a:srgbClr val="666633"/>
                </a:solidFill>
              </a:rPr>
              <a:t>Інформаційоно-комуникаційна</a:t>
            </a:r>
            <a:r>
              <a:rPr lang="ru-RU" sz="2800" b="1" dirty="0">
                <a:solidFill>
                  <a:srgbClr val="666633"/>
                </a:solidFill>
              </a:rPr>
              <a:t> </a:t>
            </a:r>
            <a:r>
              <a:rPr lang="ru-RU" sz="2800" b="1" dirty="0" err="1">
                <a:solidFill>
                  <a:srgbClr val="666633"/>
                </a:solidFill>
              </a:rPr>
              <a:t>компетенція</a:t>
            </a:r>
            <a:endParaRPr lang="ru-RU" sz="2800" b="1" dirty="0">
              <a:solidFill>
                <a:srgbClr val="666633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Уміння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вчитися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упродовж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життя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dirty="0">
                <a:solidFill>
                  <a:srgbClr val="CB5DD7"/>
                </a:solidFill>
              </a:rPr>
              <a:t> </a:t>
            </a:r>
            <a:r>
              <a:rPr lang="ru-RU" sz="2800" b="1" dirty="0" err="1">
                <a:solidFill>
                  <a:srgbClr val="CB5DD7"/>
                </a:solidFill>
              </a:rPr>
              <a:t>Соціальна</a:t>
            </a:r>
            <a:r>
              <a:rPr lang="ru-RU" sz="2800" b="1" dirty="0">
                <a:solidFill>
                  <a:srgbClr val="CB5DD7"/>
                </a:solidFill>
              </a:rPr>
              <a:t> й </a:t>
            </a:r>
            <a:r>
              <a:rPr lang="ru-RU" sz="2800" b="1" dirty="0" err="1">
                <a:solidFill>
                  <a:srgbClr val="CB5DD7"/>
                </a:solidFill>
              </a:rPr>
              <a:t>громадська</a:t>
            </a:r>
            <a:r>
              <a:rPr lang="ru-RU" sz="2800" b="1" dirty="0">
                <a:solidFill>
                  <a:srgbClr val="CB5DD7"/>
                </a:solidFill>
              </a:rPr>
              <a:t> </a:t>
            </a:r>
            <a:r>
              <a:rPr lang="ru-RU" sz="2800" b="1" dirty="0" err="1">
                <a:solidFill>
                  <a:srgbClr val="CB5DD7"/>
                </a:solidFill>
              </a:rPr>
              <a:t>компетенції</a:t>
            </a:r>
            <a:endParaRPr lang="ru-RU" sz="2800" b="1" dirty="0">
              <a:solidFill>
                <a:srgbClr val="CB5DD7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 err="1">
                <a:solidFill>
                  <a:srgbClr val="7030A0"/>
                </a:solidFill>
              </a:rPr>
              <a:t>Підприємницька</a:t>
            </a:r>
            <a:r>
              <a:rPr lang="ru-RU" sz="2800" b="1" dirty="0">
                <a:solidFill>
                  <a:srgbClr val="7030A0"/>
                </a:solidFill>
              </a:rPr>
              <a:t> й </a:t>
            </a:r>
            <a:r>
              <a:rPr lang="ru-RU" sz="2800" b="1" dirty="0" err="1">
                <a:solidFill>
                  <a:srgbClr val="7030A0"/>
                </a:solidFill>
              </a:rPr>
              <a:t>лідерська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 err="1">
                <a:solidFill>
                  <a:srgbClr val="7030A0"/>
                </a:solidFill>
              </a:rPr>
              <a:t>компетенції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Загальнокультурна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грамотність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b="1" dirty="0" err="1">
                <a:solidFill>
                  <a:srgbClr val="FF0000"/>
                </a:solidFill>
              </a:rPr>
              <a:t>Уміння</a:t>
            </a:r>
            <a:r>
              <a:rPr lang="ru-RU" sz="2800" b="1" dirty="0">
                <a:solidFill>
                  <a:srgbClr val="FF0000"/>
                </a:solidFill>
              </a:rPr>
              <a:t> догляду за собою</a:t>
            </a:r>
            <a:endParaRPr lang="uk-UA" sz="2800" b="1" dirty="0">
              <a:solidFill>
                <a:srgbClr val="FF000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90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28A36-7EA1-4A2A-9EF7-2F23A21D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48"/>
                </a:solidFill>
              </a:rPr>
              <a:t>«</a:t>
            </a:r>
            <a:r>
              <a:rPr lang="ru-RU" b="1" dirty="0" err="1">
                <a:solidFill>
                  <a:srgbClr val="FF0048"/>
                </a:solidFill>
              </a:rPr>
              <a:t>Наскрізні</a:t>
            </a:r>
            <a:r>
              <a:rPr lang="ru-RU" b="1" dirty="0">
                <a:solidFill>
                  <a:srgbClr val="FF0048"/>
                </a:solidFill>
              </a:rPr>
              <a:t>» </a:t>
            </a:r>
            <a:r>
              <a:rPr lang="ru-RU" b="1" dirty="0" err="1">
                <a:solidFill>
                  <a:srgbClr val="FF0048"/>
                </a:solidFill>
              </a:rPr>
              <a:t>навички</a:t>
            </a:r>
            <a:r>
              <a:rPr lang="ru-RU" b="1" dirty="0">
                <a:solidFill>
                  <a:srgbClr val="FF0048"/>
                </a:solidFill>
              </a:rPr>
              <a:t>, </a:t>
            </a:r>
            <a:r>
              <a:rPr lang="ru-RU" b="1" dirty="0" err="1">
                <a:solidFill>
                  <a:srgbClr val="FF0048"/>
                </a:solidFill>
              </a:rPr>
              <a:t>притаманні</a:t>
            </a:r>
            <a:r>
              <a:rPr lang="ru-RU" b="1" dirty="0">
                <a:solidFill>
                  <a:srgbClr val="FF0048"/>
                </a:solidFill>
              </a:rPr>
              <a:t> </a:t>
            </a:r>
            <a:r>
              <a:rPr lang="ru-RU" b="1" dirty="0" err="1">
                <a:solidFill>
                  <a:srgbClr val="FF0048"/>
                </a:solidFill>
              </a:rPr>
              <a:t>всім</a:t>
            </a:r>
            <a:r>
              <a:rPr lang="ru-RU" b="1" dirty="0">
                <a:solidFill>
                  <a:srgbClr val="FF0048"/>
                </a:solidFill>
              </a:rPr>
              <a:t> </a:t>
            </a:r>
            <a:r>
              <a:rPr lang="ru-RU" b="1" dirty="0" err="1">
                <a:solidFill>
                  <a:srgbClr val="FF0048"/>
                </a:solidFill>
              </a:rPr>
              <a:t>ключовим</a:t>
            </a:r>
            <a:r>
              <a:rPr lang="ru-RU" b="1" dirty="0">
                <a:solidFill>
                  <a:srgbClr val="FF0048"/>
                </a:solidFill>
              </a:rPr>
              <a:t> </a:t>
            </a:r>
            <a:r>
              <a:rPr lang="ru-RU" b="1" dirty="0" err="1">
                <a:solidFill>
                  <a:srgbClr val="FF0048"/>
                </a:solidFill>
              </a:rPr>
              <a:t>компетенціям</a:t>
            </a:r>
            <a:endParaRPr lang="uk-UA" b="1" dirty="0">
              <a:solidFill>
                <a:srgbClr val="FF0048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CCEF23-B82D-431F-9F53-C845B708B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Уміння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вирішувати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виникають</a:t>
            </a:r>
            <a:endParaRPr lang="ru-RU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Уміння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оцінювати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ризики</a:t>
            </a:r>
            <a:endParaRPr lang="ru-RU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Ініціативність</a:t>
            </a:r>
            <a:endParaRPr lang="ru-RU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Уміння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приймати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рішення</a:t>
            </a:r>
            <a:endParaRPr lang="ru-RU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Конструктивне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управління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емоціями</a:t>
            </a:r>
            <a:endParaRPr lang="ru-RU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Критичне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мислення</a:t>
            </a:r>
            <a:endParaRPr lang="ru-RU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Креативність</a:t>
            </a:r>
            <a:endParaRPr lang="ru-RU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9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128" y="811368"/>
            <a:ext cx="6763871" cy="13265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Знання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без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виховання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меч в руках </a:t>
            </a:r>
            <a:r>
              <a:rPr lang="ru-RU" sz="3600" b="1" dirty="0" err="1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божевільного</a:t>
            </a:r>
            <a: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  <a:br>
              <a:rPr lang="ru-RU" sz="3600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600" b="1" dirty="0">
              <a:solidFill>
                <a:srgbClr val="1B0E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2356833"/>
            <a:ext cx="6858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                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9A34F6-1658-4071-AC42-7B019FDF3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217" y="1925826"/>
            <a:ext cx="5047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4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Сухомлинський В.О.</a:t>
            </a:r>
            <a:endParaRPr lang="ru-RU" b="1" dirty="0">
              <a:solidFill>
                <a:srgbClr val="1B0E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173"/>
          <p:cNvGrpSpPr>
            <a:grpSpLocks/>
          </p:cNvGrpSpPr>
          <p:nvPr/>
        </p:nvGrpSpPr>
        <p:grpSpPr bwMode="auto">
          <a:xfrm>
            <a:off x="3359648" y="1713356"/>
            <a:ext cx="4857750" cy="600075"/>
            <a:chOff x="1248" y="1320"/>
            <a:chExt cx="3060" cy="378"/>
          </a:xfrm>
        </p:grpSpPr>
        <p:sp>
          <p:nvSpPr>
            <p:cNvPr id="5" name="AutoShape 95"/>
            <p:cNvSpPr>
              <a:spLocks noChangeArrowheads="1"/>
            </p:cNvSpPr>
            <p:nvPr/>
          </p:nvSpPr>
          <p:spPr bwMode="gray">
            <a:xfrm>
              <a:off x="1248" y="1350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94"/>
            <p:cNvSpPr>
              <a:spLocks noChangeArrowheads="1"/>
            </p:cNvSpPr>
            <p:nvPr/>
          </p:nvSpPr>
          <p:spPr bwMode="gray">
            <a:xfrm>
              <a:off x="1303" y="1380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7" name="Text Box 42"/>
            <p:cNvSpPr txBox="1">
              <a:spLocks noChangeArrowheads="1"/>
            </p:cNvSpPr>
            <p:nvPr/>
          </p:nvSpPr>
          <p:spPr bwMode="gray">
            <a:xfrm>
              <a:off x="1392" y="1320"/>
              <a:ext cx="2880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uk-UA" sz="2800" dirty="0">
                  <a:solidFill>
                    <a:srgbClr val="FFFFFF"/>
                  </a:solidFill>
                </a:rPr>
                <a:t>Панування чотирьох культів: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174"/>
          <p:cNvGrpSpPr>
            <a:grpSpLocks/>
          </p:cNvGrpSpPr>
          <p:nvPr/>
        </p:nvGrpSpPr>
        <p:grpSpPr bwMode="auto">
          <a:xfrm>
            <a:off x="3378698" y="2465831"/>
            <a:ext cx="4857750" cy="571500"/>
            <a:chOff x="1260" y="1794"/>
            <a:chExt cx="3060" cy="360"/>
          </a:xfrm>
        </p:grpSpPr>
        <p:sp>
          <p:nvSpPr>
            <p:cNvPr id="9" name="AutoShape 109"/>
            <p:cNvSpPr>
              <a:spLocks noChangeArrowheads="1"/>
            </p:cNvSpPr>
            <p:nvPr/>
          </p:nvSpPr>
          <p:spPr bwMode="gray">
            <a:xfrm>
              <a:off x="1260" y="1794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AutoShape 110"/>
            <p:cNvSpPr>
              <a:spLocks noChangeArrowheads="1"/>
            </p:cNvSpPr>
            <p:nvPr/>
          </p:nvSpPr>
          <p:spPr bwMode="gray">
            <a:xfrm>
              <a:off x="1315" y="1824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1" name="Text Box 111"/>
            <p:cNvSpPr txBox="1">
              <a:spLocks noChangeArrowheads="1"/>
            </p:cNvSpPr>
            <p:nvPr/>
          </p:nvSpPr>
          <p:spPr bwMode="gray">
            <a:xfrm>
              <a:off x="1404" y="1824"/>
              <a:ext cx="2640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400" dirty="0">
                  <a:solidFill>
                    <a:srgbClr val="FFFFFF"/>
                  </a:solidFill>
                </a:rPr>
                <a:t> </a:t>
              </a:r>
              <a:r>
                <a:rPr lang="ru-RU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Культ </a:t>
              </a:r>
              <a:r>
                <a:rPr lang="ru-RU" sz="2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Вітчизни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 175"/>
          <p:cNvGrpSpPr>
            <a:grpSpLocks/>
          </p:cNvGrpSpPr>
          <p:nvPr/>
        </p:nvGrpSpPr>
        <p:grpSpPr bwMode="auto">
          <a:xfrm>
            <a:off x="3359648" y="3180206"/>
            <a:ext cx="4857750" cy="571500"/>
            <a:chOff x="1248" y="2244"/>
            <a:chExt cx="3060" cy="360"/>
          </a:xfrm>
        </p:grpSpPr>
        <p:sp>
          <p:nvSpPr>
            <p:cNvPr id="13" name="AutoShape 125"/>
            <p:cNvSpPr>
              <a:spLocks noChangeArrowheads="1"/>
            </p:cNvSpPr>
            <p:nvPr/>
          </p:nvSpPr>
          <p:spPr bwMode="gray">
            <a:xfrm>
              <a:off x="1248" y="2244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AutoShape 126"/>
            <p:cNvSpPr>
              <a:spLocks noChangeArrowheads="1"/>
            </p:cNvSpPr>
            <p:nvPr/>
          </p:nvSpPr>
          <p:spPr bwMode="gray">
            <a:xfrm>
              <a:off x="1303" y="2274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Text Box 127"/>
            <p:cNvSpPr txBox="1">
              <a:spLocks noChangeArrowheads="1"/>
            </p:cNvSpPr>
            <p:nvPr/>
          </p:nvSpPr>
          <p:spPr bwMode="gray">
            <a:xfrm>
              <a:off x="1392" y="2274"/>
              <a:ext cx="2640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400" dirty="0">
                  <a:solidFill>
                    <a:srgbClr val="FFFFFF"/>
                  </a:solidFill>
                </a:rPr>
                <a:t> </a:t>
              </a:r>
              <a:r>
                <a:rPr lang="uk-UA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Культ матері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76"/>
          <p:cNvGrpSpPr>
            <a:grpSpLocks/>
          </p:cNvGrpSpPr>
          <p:nvPr/>
        </p:nvGrpSpPr>
        <p:grpSpPr bwMode="auto">
          <a:xfrm>
            <a:off x="3374730" y="3923156"/>
            <a:ext cx="4857750" cy="571500"/>
            <a:chOff x="1248" y="2724"/>
            <a:chExt cx="3060" cy="360"/>
          </a:xfrm>
        </p:grpSpPr>
        <p:sp>
          <p:nvSpPr>
            <p:cNvPr id="17" name="AutoShape 141"/>
            <p:cNvSpPr>
              <a:spLocks noChangeArrowheads="1"/>
            </p:cNvSpPr>
            <p:nvPr/>
          </p:nvSpPr>
          <p:spPr bwMode="gray">
            <a:xfrm>
              <a:off x="1248" y="2724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AutoShape 142"/>
            <p:cNvSpPr>
              <a:spLocks noChangeArrowheads="1"/>
            </p:cNvSpPr>
            <p:nvPr/>
          </p:nvSpPr>
          <p:spPr bwMode="gray">
            <a:xfrm>
              <a:off x="1303" y="2754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Text Box 143"/>
            <p:cNvSpPr txBox="1">
              <a:spLocks noChangeArrowheads="1"/>
            </p:cNvSpPr>
            <p:nvPr/>
          </p:nvSpPr>
          <p:spPr bwMode="gray">
            <a:xfrm>
              <a:off x="1392" y="2754"/>
              <a:ext cx="2640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Культ книги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177"/>
          <p:cNvGrpSpPr>
            <a:grpSpLocks/>
          </p:cNvGrpSpPr>
          <p:nvPr/>
        </p:nvGrpSpPr>
        <p:grpSpPr bwMode="auto">
          <a:xfrm>
            <a:off x="3393780" y="4704206"/>
            <a:ext cx="4857750" cy="571500"/>
            <a:chOff x="1248" y="3204"/>
            <a:chExt cx="3060" cy="360"/>
          </a:xfrm>
        </p:grpSpPr>
        <p:sp>
          <p:nvSpPr>
            <p:cNvPr id="21" name="AutoShape 157"/>
            <p:cNvSpPr>
              <a:spLocks noChangeArrowheads="1"/>
            </p:cNvSpPr>
            <p:nvPr/>
          </p:nvSpPr>
          <p:spPr bwMode="gray">
            <a:xfrm>
              <a:off x="1248" y="3204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AutoShape 158"/>
            <p:cNvSpPr>
              <a:spLocks noChangeArrowheads="1"/>
            </p:cNvSpPr>
            <p:nvPr/>
          </p:nvSpPr>
          <p:spPr bwMode="gray">
            <a:xfrm>
              <a:off x="1303" y="3234"/>
              <a:ext cx="2969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1B9F3">
                    <a:alpha val="50000"/>
                  </a:srgbClr>
                </a:gs>
                <a:gs pos="100000">
                  <a:srgbClr val="1E52B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Text Box 159"/>
            <p:cNvSpPr txBox="1">
              <a:spLocks noChangeArrowheads="1"/>
            </p:cNvSpPr>
            <p:nvPr/>
          </p:nvSpPr>
          <p:spPr bwMode="gray">
            <a:xfrm>
              <a:off x="1392" y="3234"/>
              <a:ext cx="2640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Культ рідного слова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641">
            <a:off x="2617359" y="2370256"/>
            <a:ext cx="1800493" cy="11722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762">
            <a:off x="6874683" y="2671115"/>
            <a:ext cx="1280406" cy="160121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452">
            <a:off x="7283969" y="4590844"/>
            <a:ext cx="1516024" cy="117714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54816">
            <a:off x="3173774" y="3594538"/>
            <a:ext cx="935118" cy="137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3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410" y="1571221"/>
            <a:ext cx="6993227" cy="4559121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«Я твердо вірю в те, </a:t>
            </a:r>
            <a:b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що виховання лише тоді </a:t>
            </a:r>
            <a:b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стає важливим для людини, коли воно засноване на культі людської гідності».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66" y="4920644"/>
            <a:ext cx="3521030" cy="15985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1"/>
          <a:stretch/>
        </p:blipFill>
        <p:spPr>
          <a:xfrm>
            <a:off x="3439330" y="511674"/>
            <a:ext cx="3870102" cy="114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B7803-8ABC-4258-913E-6F5C152B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E31B84-1EC1-445F-8C73-77887D0AF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4" y="1807784"/>
            <a:ext cx="8297966" cy="311415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512A73-C157-403C-B252-6FB9CE751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79" y="293098"/>
            <a:ext cx="1457528" cy="15146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70E9D5-30FB-4CAC-9FA8-EC608200A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993" y="4789911"/>
            <a:ext cx="1904301" cy="15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128" y="386365"/>
            <a:ext cx="6763871" cy="1249488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УЧНІВСЬКЕ САМОВРЯДУВАННЯ</a:t>
            </a:r>
            <a:br>
              <a:rPr lang="uk-UA" b="1" dirty="0">
                <a:solidFill>
                  <a:srgbClr val="1B0E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Демократична Республіка Гімназія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694">
            <a:off x="1310107" y="4131867"/>
            <a:ext cx="2792688" cy="2094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BCC08F-CAF1-4601-B001-4836D8296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451" y="1891556"/>
            <a:ext cx="2206943" cy="19752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80B81A-F5E4-4635-A593-12328CC34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827" y="4122535"/>
            <a:ext cx="4261473" cy="28409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BE3421-7253-452E-9D6E-E3CF9A7ED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722" y="1783937"/>
            <a:ext cx="3202996" cy="219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0EE497-3809-4F94-B5E4-967E5F9C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32" y="169877"/>
            <a:ext cx="8881831" cy="647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D5DA-D387-44D7-95FD-76E4533A1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C7BFCD-CD1E-410E-B020-9BBE92FD0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9275"/>
            <a:ext cx="9144000" cy="27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F47BE-0F72-4069-8088-A2CF66A1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4186C50-2F37-4356-B4DC-3FF2CDD92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499520"/>
              </p:ext>
            </p:extLst>
          </p:nvPr>
        </p:nvGraphicFramePr>
        <p:xfrm>
          <a:off x="1795244" y="1317813"/>
          <a:ext cx="7256477" cy="3027684"/>
        </p:xfrm>
        <a:graphic>
          <a:graphicData uri="http://schemas.openxmlformats.org/drawingml/2006/table">
            <a:tbl>
              <a:tblPr firstRow="1" firstCol="1" bandRow="1"/>
              <a:tblGrid>
                <a:gridCol w="1557468">
                  <a:extLst>
                    <a:ext uri="{9D8B030D-6E8A-4147-A177-3AD203B41FA5}">
                      <a16:colId xmlns:a16="http://schemas.microsoft.com/office/drawing/2014/main" val="1848842790"/>
                    </a:ext>
                  </a:extLst>
                </a:gridCol>
                <a:gridCol w="2263158">
                  <a:extLst>
                    <a:ext uri="{9D8B030D-6E8A-4147-A177-3AD203B41FA5}">
                      <a16:colId xmlns:a16="http://schemas.microsoft.com/office/drawing/2014/main" val="1140750793"/>
                    </a:ext>
                  </a:extLst>
                </a:gridCol>
                <a:gridCol w="1098451">
                  <a:extLst>
                    <a:ext uri="{9D8B030D-6E8A-4147-A177-3AD203B41FA5}">
                      <a16:colId xmlns:a16="http://schemas.microsoft.com/office/drawing/2014/main" val="3203128750"/>
                    </a:ext>
                  </a:extLst>
                </a:gridCol>
                <a:gridCol w="2337400">
                  <a:extLst>
                    <a:ext uri="{9D8B030D-6E8A-4147-A177-3AD203B41FA5}">
                      <a16:colId xmlns:a16="http://schemas.microsoft.com/office/drawing/2014/main" val="2726453146"/>
                    </a:ext>
                  </a:extLst>
                </a:gridCol>
              </a:tblGrid>
              <a:tr h="5046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Предмет/клас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Категорія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Педагогічне звання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898743"/>
                  </a:ext>
                </a:extLst>
              </a:tr>
              <a:tr h="50461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uk-U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707683"/>
                  </a:ext>
                </a:extLst>
              </a:tr>
              <a:tr h="50461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4(8)-А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err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Бардакова</a:t>
                      </a: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О.Г.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Учитель-методист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444009"/>
                  </a:ext>
                </a:extLst>
              </a:tr>
              <a:tr h="50461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5(9)-А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Лиман Н.Ф.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46736"/>
                  </a:ext>
                </a:extLst>
              </a:tr>
              <a:tr h="50461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6(10)-А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Цимбал Н.А.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Учитель-методист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340397"/>
                  </a:ext>
                </a:extLst>
              </a:tr>
              <a:tr h="50461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7(11)-А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Лиман Н.Ф.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836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3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F47BE-0F72-4069-8088-A2CF66A1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4186C50-2F37-4356-B4DC-3FF2CDD92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327387"/>
              </p:ext>
            </p:extLst>
          </p:nvPr>
        </p:nvGraphicFramePr>
        <p:xfrm>
          <a:off x="1979802" y="1317813"/>
          <a:ext cx="7071919" cy="3048406"/>
        </p:xfrm>
        <a:graphic>
          <a:graphicData uri="http://schemas.openxmlformats.org/drawingml/2006/table">
            <a:tbl>
              <a:tblPr firstRow="1" firstCol="1" bandRow="1"/>
              <a:tblGrid>
                <a:gridCol w="1372910">
                  <a:extLst>
                    <a:ext uri="{9D8B030D-6E8A-4147-A177-3AD203B41FA5}">
                      <a16:colId xmlns:a16="http://schemas.microsoft.com/office/drawing/2014/main" val="1848842790"/>
                    </a:ext>
                  </a:extLst>
                </a:gridCol>
                <a:gridCol w="2263158">
                  <a:extLst>
                    <a:ext uri="{9D8B030D-6E8A-4147-A177-3AD203B41FA5}">
                      <a16:colId xmlns:a16="http://schemas.microsoft.com/office/drawing/2014/main" val="1140750793"/>
                    </a:ext>
                  </a:extLst>
                </a:gridCol>
                <a:gridCol w="1098451">
                  <a:extLst>
                    <a:ext uri="{9D8B030D-6E8A-4147-A177-3AD203B41FA5}">
                      <a16:colId xmlns:a16="http://schemas.microsoft.com/office/drawing/2014/main" val="3203128750"/>
                    </a:ext>
                  </a:extLst>
                </a:gridCol>
                <a:gridCol w="2337400">
                  <a:extLst>
                    <a:ext uri="{9D8B030D-6E8A-4147-A177-3AD203B41FA5}">
                      <a16:colId xmlns:a16="http://schemas.microsoft.com/office/drawing/2014/main" val="2726453146"/>
                    </a:ext>
                  </a:extLst>
                </a:gridCol>
              </a:tblGrid>
              <a:tr h="5046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Предмет/клас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Категорія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Педагогічне звання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898743"/>
                  </a:ext>
                </a:extLst>
              </a:tr>
              <a:tr h="50461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Фізика</a:t>
                      </a:r>
                      <a:endParaRPr lang="uk-UA" sz="3200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707683"/>
                  </a:ext>
                </a:extLst>
              </a:tr>
              <a:tr h="504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4(8)-А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Герасимець В.М.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Учитель-методист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444009"/>
                  </a:ext>
                </a:extLst>
              </a:tr>
              <a:tr h="504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5(9)-А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Котенко Ю.Л.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друга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46736"/>
                  </a:ext>
                </a:extLst>
              </a:tr>
              <a:tr h="504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6(10)-А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Казбан Т.Л.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340397"/>
                  </a:ext>
                </a:extLst>
              </a:tr>
              <a:tr h="504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7(11)-А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Казбан Т.Л.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836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22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F47BE-0F72-4069-8088-A2CF66A1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0F32886-A9CB-46F8-B184-A6A421948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505096"/>
              </p:ext>
            </p:extLst>
          </p:nvPr>
        </p:nvGraphicFramePr>
        <p:xfrm>
          <a:off x="2312107" y="1721052"/>
          <a:ext cx="6471167" cy="2035493"/>
        </p:xfrm>
        <a:graphic>
          <a:graphicData uri="http://schemas.openxmlformats.org/drawingml/2006/table">
            <a:tbl>
              <a:tblPr firstRow="1" firstCol="1" bandRow="1"/>
              <a:tblGrid>
                <a:gridCol w="1060267">
                  <a:extLst>
                    <a:ext uri="{9D8B030D-6E8A-4147-A177-3AD203B41FA5}">
                      <a16:colId xmlns:a16="http://schemas.microsoft.com/office/drawing/2014/main" val="138519154"/>
                    </a:ext>
                  </a:extLst>
                </a:gridCol>
                <a:gridCol w="1887523">
                  <a:extLst>
                    <a:ext uri="{9D8B030D-6E8A-4147-A177-3AD203B41FA5}">
                      <a16:colId xmlns:a16="http://schemas.microsoft.com/office/drawing/2014/main" val="3949375562"/>
                    </a:ext>
                  </a:extLst>
                </a:gridCol>
                <a:gridCol w="847288">
                  <a:extLst>
                    <a:ext uri="{9D8B030D-6E8A-4147-A177-3AD203B41FA5}">
                      <a16:colId xmlns:a16="http://schemas.microsoft.com/office/drawing/2014/main" val="382648108"/>
                    </a:ext>
                  </a:extLst>
                </a:gridCol>
                <a:gridCol w="2676089">
                  <a:extLst>
                    <a:ext uri="{9D8B030D-6E8A-4147-A177-3AD203B41FA5}">
                      <a16:colId xmlns:a16="http://schemas.microsoft.com/office/drawing/2014/main" val="134564766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Біологія</a:t>
                      </a:r>
                      <a:endParaRPr lang="uk-UA" sz="24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470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4(8)-Б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Хоменко К.П.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Кандидат пед. наук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55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5(9)-Б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Василега Л.О.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71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6(10)-Б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Каленик І.І.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 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364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7(11)-Б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Василега Л.О.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768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7(11)-Г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Мозгова Н.І.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вища</a:t>
                      </a:r>
                      <a:endParaRPr lang="uk-UA" sz="2000" b="1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1E107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Учитель-методист </a:t>
                      </a:r>
                      <a:endParaRPr lang="uk-UA" sz="2000" b="1" dirty="0">
                        <a:solidFill>
                          <a:srgbClr val="1E107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448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8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5726</TotalTime>
  <Words>1511</Words>
  <Application>Microsoft Office PowerPoint</Application>
  <PresentationFormat>Экран (4:3)</PresentationFormat>
  <Paragraphs>443</Paragraphs>
  <Slides>68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80" baseType="lpstr">
      <vt:lpstr>Arial</vt:lpstr>
      <vt:lpstr>Calibri</vt:lpstr>
      <vt:lpstr>Calibri Light</vt:lpstr>
      <vt:lpstr>Century Gothic</vt:lpstr>
      <vt:lpstr>Comic Sans MS</vt:lpstr>
      <vt:lpstr>georgia</vt:lpstr>
      <vt:lpstr>Open Sans</vt:lpstr>
      <vt:lpstr>Symbol</vt:lpstr>
      <vt:lpstr>Times New Roman</vt:lpstr>
      <vt:lpstr>Wingdings</vt:lpstr>
      <vt:lpstr>Тема Office</vt:lpstr>
      <vt:lpstr>PDF</vt:lpstr>
      <vt:lpstr>ЗВІТ керівника  Сумської гімназії №1 2020/2021 навчальний рік</vt:lpstr>
      <vt:lpstr>Презентация PowerPoint</vt:lpstr>
      <vt:lpstr>Ефективність управління  Сумською гімназією №1  досягається завдяки:</vt:lpstr>
      <vt:lpstr>Ефективність управління  Сумською гімназією №1  досягається завдяки:</vt:lpstr>
      <vt:lpstr>Презентация PowerPoint</vt:lpstr>
      <vt:lpstr>Якісна школа – це середовище, у якому щасливі всі учасники освітнього процесу: діти, педагогічні працівники, батьки!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 кадрової політики :  </vt:lpstr>
      <vt:lpstr>Шість учителів підвищили кваліфікаційну категорію:</vt:lpstr>
      <vt:lpstr>Присвоєно педагогічне звання «старший учитель»:</vt:lpstr>
      <vt:lpstr>     «Школа – це передусім учитель.  Особистість учителя –  наріжний камінь виховання»   </vt:lpstr>
      <vt:lpstr>З квітня 2021 року освітню діяльність  у Гімназії №1 здійснюють 63 педагоги: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«Учитель повинен знати,  що відбувається в душі кожної дитини, з чим вона прийшла до школи, — щоб не допустити  жодного болючого дотику  до вразливого дитячого серця»</vt:lpstr>
      <vt:lpstr>Презентация PowerPoint</vt:lpstr>
      <vt:lpstr>Кількість учнів 5(9)-х класів</vt:lpstr>
      <vt:lpstr>Випускники гімназії №1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«Тільки разом з батьками, спільними зусиллями вчителі можуть дати дітям  велике людське щастя»</vt:lpstr>
      <vt:lpstr>Презентация PowerPoint</vt:lpstr>
      <vt:lpstr>Ключові компетенції европейскої системи навчання в школі</vt:lpstr>
      <vt:lpstr>«Наскрізні» навички, притаманні всім ключовим компетенціям</vt:lpstr>
      <vt:lpstr>«Знання без виховання – меч в руках божевільного» </vt:lpstr>
      <vt:lpstr>Сухомлинський В.О.</vt:lpstr>
      <vt:lpstr>«Я твердо вірю в те,  що виховання лише тоді  стає важливим для людини, коли воно засноване на культі людської гідності». </vt:lpstr>
      <vt:lpstr>Презентация PowerPoint</vt:lpstr>
      <vt:lpstr>УЧНІВСЬКЕ САМОВРЯДУВАННЯ Демократична Республіка Гімназія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Simonenko</cp:lastModifiedBy>
  <cp:revision>187</cp:revision>
  <dcterms:created xsi:type="dcterms:W3CDTF">2014-11-21T11:00:06Z</dcterms:created>
  <dcterms:modified xsi:type="dcterms:W3CDTF">2022-06-21T12:59:35Z</dcterms:modified>
</cp:coreProperties>
</file>